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7"/>
  </p:notesMasterIdLst>
  <p:sldIdLst>
    <p:sldId id="256" r:id="rId3"/>
    <p:sldId id="257" r:id="rId4"/>
    <p:sldId id="258" r:id="rId5"/>
    <p:sldId id="259"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iIx5Vh1NpkAW7SuWoyUDAkOPY8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customschemas.google.com/relationships/presentationmetadata" Target="metadata"/><Relationship Id="rId4" Type="http://schemas.openxmlformats.org/officeDocument/2006/relationships/slide" Target="slides/slide2.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0"/>
        <p:cNvGrpSpPr/>
        <p:nvPr/>
      </p:nvGrpSpPr>
      <p:grpSpPr>
        <a:xfrm>
          <a:off x="0" y="0"/>
          <a:ext cx="0" cy="0"/>
          <a:chOff x="0" y="0"/>
          <a:chExt cx="0" cy="0"/>
        </a:xfrm>
      </p:grpSpPr>
      <p:pic>
        <p:nvPicPr>
          <p:cNvPr id="11" name="Google Shape;11;p21"/>
          <p:cNvPicPr preferRelativeResize="0"/>
          <p:nvPr/>
        </p:nvPicPr>
        <p:blipFill rotWithShape="1">
          <a:blip r:embed="rId2">
            <a:alphaModFix/>
          </a:blip>
          <a:srcRect l="59061"/>
          <a:stretch/>
        </p:blipFill>
        <p:spPr>
          <a:xfrm>
            <a:off x="7200901" y="0"/>
            <a:ext cx="4991100" cy="6858000"/>
          </a:xfrm>
          <a:prstGeom prst="rect">
            <a:avLst/>
          </a:prstGeom>
          <a:noFill/>
          <a:ln>
            <a:noFill/>
          </a:ln>
        </p:spPr>
      </p:pic>
      <p:pic>
        <p:nvPicPr>
          <p:cNvPr id="12" name="Google Shape;12;p21" descr="A picture containing drawing, food&#10;&#10;Description automatically generated"/>
          <p:cNvPicPr preferRelativeResize="0"/>
          <p:nvPr/>
        </p:nvPicPr>
        <p:blipFill rotWithShape="1">
          <a:blip r:embed="rId3">
            <a:alphaModFix/>
          </a:blip>
          <a:srcRect/>
          <a:stretch/>
        </p:blipFill>
        <p:spPr>
          <a:xfrm>
            <a:off x="715434" y="5046133"/>
            <a:ext cx="1742017" cy="1009651"/>
          </a:xfrm>
          <a:prstGeom prst="rect">
            <a:avLst/>
          </a:prstGeom>
          <a:noFill/>
          <a:ln>
            <a:noFill/>
          </a:ln>
        </p:spPr>
      </p:pic>
      <p:sp>
        <p:nvSpPr>
          <p:cNvPr id="13" name="Google Shape;13;p21"/>
          <p:cNvSpPr txBox="1">
            <a:spLocks noGrp="1"/>
          </p:cNvSpPr>
          <p:nvPr>
            <p:ph type="title"/>
          </p:nvPr>
        </p:nvSpPr>
        <p:spPr>
          <a:xfrm>
            <a:off x="716347" y="1390312"/>
            <a:ext cx="5059052" cy="14724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sz="4267" b="1">
                <a:solidFill>
                  <a:srgbClr val="003B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body" idx="1"/>
          </p:nvPr>
        </p:nvSpPr>
        <p:spPr>
          <a:xfrm>
            <a:off x="716347" y="3094497"/>
            <a:ext cx="4991100" cy="658905"/>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SzPts val="1867"/>
              <a:buFont typeface="Arial"/>
              <a:buNone/>
              <a:defRPr>
                <a:solidFill>
                  <a:srgbClr val="FF7840"/>
                </a:solidFill>
              </a:defRPr>
            </a:lvl1pPr>
            <a:lvl2pPr marL="914400" lvl="1" indent="-228600" algn="l">
              <a:spcBef>
                <a:spcPts val="0"/>
              </a:spcBef>
              <a:spcAft>
                <a:spcPts val="0"/>
              </a:spcAft>
              <a:buSzPts val="1867"/>
              <a:buFont typeface="Arial"/>
              <a:buNone/>
              <a:defRPr>
                <a:solidFill>
                  <a:schemeClr val="lt1"/>
                </a:solidFill>
              </a:defRPr>
            </a:lvl2pPr>
            <a:lvl3pPr marL="1371600" lvl="2" indent="-228600" algn="l">
              <a:spcBef>
                <a:spcPts val="0"/>
              </a:spcBef>
              <a:spcAft>
                <a:spcPts val="0"/>
              </a:spcAft>
              <a:buSzPts val="1867"/>
              <a:buFont typeface="Arial"/>
              <a:buNone/>
              <a:defRPr>
                <a:solidFill>
                  <a:schemeClr val="lt1"/>
                </a:solidFill>
              </a:defRPr>
            </a:lvl3pPr>
            <a:lvl4pPr marL="1828800" lvl="3" indent="-228600" algn="l">
              <a:spcBef>
                <a:spcPts val="0"/>
              </a:spcBef>
              <a:spcAft>
                <a:spcPts val="0"/>
              </a:spcAft>
              <a:buSzPts val="1867"/>
              <a:buFont typeface="Arial"/>
              <a:buNone/>
              <a:defRPr>
                <a:solidFill>
                  <a:schemeClr val="lt1"/>
                </a:solidFill>
              </a:defRPr>
            </a:lvl4pPr>
            <a:lvl5pPr marL="2286000" lvl="4" indent="-228600" algn="l">
              <a:spcBef>
                <a:spcPts val="0"/>
              </a:spcBef>
              <a:spcAft>
                <a:spcPts val="0"/>
              </a:spcAft>
              <a:buSzPts val="1867"/>
              <a:buFont typeface="Arial"/>
              <a:buNone/>
              <a:defRPr>
                <a:solidFill>
                  <a:schemeClr val="lt1"/>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66"/>
        <p:cNvGrpSpPr/>
        <p:nvPr/>
      </p:nvGrpSpPr>
      <p:grpSpPr>
        <a:xfrm>
          <a:off x="0" y="0"/>
          <a:ext cx="0" cy="0"/>
          <a:chOff x="0" y="0"/>
          <a:chExt cx="0" cy="0"/>
        </a:xfrm>
      </p:grpSpPr>
      <p:pic>
        <p:nvPicPr>
          <p:cNvPr id="67" name="Google Shape;67;p29" descr="A picture containing drawing&#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8" name="Google Shape;68;p29" descr="A picture containing drawing&#10;&#10;Description automatically generated"/>
          <p:cNvPicPr preferRelativeResize="0"/>
          <p:nvPr/>
        </p:nvPicPr>
        <p:blipFill rotWithShape="1">
          <a:blip r:embed="rId3">
            <a:alphaModFix/>
          </a:blip>
          <a:srcRect/>
          <a:stretch/>
        </p:blipFill>
        <p:spPr>
          <a:xfrm>
            <a:off x="11010901" y="6098117"/>
            <a:ext cx="766233" cy="446616"/>
          </a:xfrm>
          <a:prstGeom prst="rect">
            <a:avLst/>
          </a:prstGeom>
          <a:noFill/>
          <a:ln>
            <a:noFill/>
          </a:ln>
        </p:spPr>
      </p:pic>
      <p:sp>
        <p:nvSpPr>
          <p:cNvPr id="69" name="Google Shape;69;p29"/>
          <p:cNvSpPr txBox="1">
            <a:spLocks noGrp="1"/>
          </p:cNvSpPr>
          <p:nvPr>
            <p:ph type="title"/>
          </p:nvPr>
        </p:nvSpPr>
        <p:spPr>
          <a:xfrm>
            <a:off x="609600" y="265997"/>
            <a:ext cx="9598617"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a:off x="609599" y="1600201"/>
            <a:ext cx="9474631" cy="4525963"/>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chemeClr val="lt1"/>
              </a:buClr>
              <a:buSzPts val="1800"/>
              <a:buChar char="•"/>
              <a:defRPr>
                <a:solidFill>
                  <a:schemeClr val="lt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71" name="Google Shape;71;p29"/>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72" name="Google Shape;72;p29"/>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1_Title and Content 3">
    <p:spTree>
      <p:nvGrpSpPr>
        <p:cNvPr id="1" name="Shape 73"/>
        <p:cNvGrpSpPr/>
        <p:nvPr/>
      </p:nvGrpSpPr>
      <p:grpSpPr>
        <a:xfrm>
          <a:off x="0" y="0"/>
          <a:ext cx="0" cy="0"/>
          <a:chOff x="0" y="0"/>
          <a:chExt cx="0" cy="0"/>
        </a:xfrm>
      </p:grpSpPr>
      <p:pic>
        <p:nvPicPr>
          <p:cNvPr id="74" name="Google Shape;74;p30" descr="A picture containing food, drawing&#10;&#10;Description automatically generated"/>
          <p:cNvPicPr preferRelativeResize="0"/>
          <p:nvPr/>
        </p:nvPicPr>
        <p:blipFill rotWithShape="1">
          <a:blip r:embed="rId2">
            <a:alphaModFix/>
          </a:blip>
          <a:srcRect r="50000"/>
          <a:stretch/>
        </p:blipFill>
        <p:spPr>
          <a:xfrm>
            <a:off x="0" y="0"/>
            <a:ext cx="6096000" cy="6858000"/>
          </a:xfrm>
          <a:prstGeom prst="rect">
            <a:avLst/>
          </a:prstGeom>
          <a:noFill/>
          <a:ln>
            <a:noFill/>
          </a:ln>
        </p:spPr>
      </p:pic>
      <p:pic>
        <p:nvPicPr>
          <p:cNvPr id="75" name="Google Shape;75;p30" descr="A picture containing drawing&#10;&#10;Description automatically generated"/>
          <p:cNvPicPr preferRelativeResize="0"/>
          <p:nvPr/>
        </p:nvPicPr>
        <p:blipFill rotWithShape="1">
          <a:blip r:embed="rId3">
            <a:alphaModFix/>
          </a:blip>
          <a:srcRect/>
          <a:stretch/>
        </p:blipFill>
        <p:spPr>
          <a:xfrm>
            <a:off x="11010901" y="6098117"/>
            <a:ext cx="766233" cy="446616"/>
          </a:xfrm>
          <a:prstGeom prst="rect">
            <a:avLst/>
          </a:prstGeom>
          <a:noFill/>
          <a:ln>
            <a:noFill/>
          </a:ln>
        </p:spPr>
      </p:pic>
      <p:sp>
        <p:nvSpPr>
          <p:cNvPr id="76" name="Google Shape;76;p30"/>
          <p:cNvSpPr txBox="1">
            <a:spLocks noGrp="1"/>
          </p:cNvSpPr>
          <p:nvPr>
            <p:ph type="title"/>
          </p:nvPr>
        </p:nvSpPr>
        <p:spPr>
          <a:xfrm>
            <a:off x="609600" y="265997"/>
            <a:ext cx="5207432"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609600" y="1600201"/>
            <a:ext cx="5207432" cy="4382144"/>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chemeClr val="lt1"/>
              </a:buClr>
              <a:buSzPts val="1800"/>
              <a:buChar char="•"/>
              <a:defRPr>
                <a:solidFill>
                  <a:schemeClr val="lt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78" name="Google Shape;78;p30"/>
          <p:cNvSpPr txBox="1">
            <a:spLocks noGrp="1"/>
          </p:cNvSpPr>
          <p:nvPr>
            <p:ph type="body" idx="2"/>
          </p:nvPr>
        </p:nvSpPr>
        <p:spPr>
          <a:xfrm>
            <a:off x="6374968" y="1600201"/>
            <a:ext cx="5207432" cy="4382144"/>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rgbClr val="FF7840"/>
              </a:buClr>
              <a:buSzPts val="1800"/>
              <a:buChar char="•"/>
              <a:defRPr>
                <a:solidFill>
                  <a:srgbClr val="003B6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79" name="Google Shape;79;p30"/>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30"/>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4">
    <p:spTree>
      <p:nvGrpSpPr>
        <p:cNvPr id="1" name="Shape 81"/>
        <p:cNvGrpSpPr/>
        <p:nvPr/>
      </p:nvGrpSpPr>
      <p:grpSpPr>
        <a:xfrm>
          <a:off x="0" y="0"/>
          <a:ext cx="0" cy="0"/>
          <a:chOff x="0" y="0"/>
          <a:chExt cx="0" cy="0"/>
        </a:xfrm>
      </p:grpSpPr>
      <p:pic>
        <p:nvPicPr>
          <p:cNvPr id="82" name="Google Shape;82;p31" descr="A close up of a logo&#10;&#10;Description automatically generated"/>
          <p:cNvPicPr preferRelativeResize="0"/>
          <p:nvPr/>
        </p:nvPicPr>
        <p:blipFill rotWithShape="1">
          <a:blip r:embed="rId2">
            <a:alphaModFix/>
          </a:blip>
          <a:srcRect r="50000"/>
          <a:stretch/>
        </p:blipFill>
        <p:spPr>
          <a:xfrm>
            <a:off x="0" y="0"/>
            <a:ext cx="6096000" cy="6858000"/>
          </a:xfrm>
          <a:prstGeom prst="rect">
            <a:avLst/>
          </a:prstGeom>
          <a:noFill/>
          <a:ln>
            <a:noFill/>
          </a:ln>
        </p:spPr>
      </p:pic>
      <p:pic>
        <p:nvPicPr>
          <p:cNvPr id="83" name="Google Shape;83;p31" descr="A picture containing drawing&#10;&#10;Description automatically generated"/>
          <p:cNvPicPr preferRelativeResize="0"/>
          <p:nvPr/>
        </p:nvPicPr>
        <p:blipFill rotWithShape="1">
          <a:blip r:embed="rId3">
            <a:alphaModFix/>
          </a:blip>
          <a:srcRect/>
          <a:stretch/>
        </p:blipFill>
        <p:spPr>
          <a:xfrm>
            <a:off x="11010901" y="6098117"/>
            <a:ext cx="766233" cy="446616"/>
          </a:xfrm>
          <a:prstGeom prst="rect">
            <a:avLst/>
          </a:prstGeom>
          <a:noFill/>
          <a:ln>
            <a:noFill/>
          </a:ln>
        </p:spPr>
      </p:pic>
      <p:sp>
        <p:nvSpPr>
          <p:cNvPr id="84" name="Google Shape;84;p31"/>
          <p:cNvSpPr txBox="1">
            <a:spLocks noGrp="1"/>
          </p:cNvSpPr>
          <p:nvPr>
            <p:ph type="title"/>
          </p:nvPr>
        </p:nvSpPr>
        <p:spPr>
          <a:xfrm>
            <a:off x="609600" y="265997"/>
            <a:ext cx="5207432"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1"/>
          <p:cNvSpPr txBox="1">
            <a:spLocks noGrp="1"/>
          </p:cNvSpPr>
          <p:nvPr>
            <p:ph type="body" idx="1"/>
          </p:nvPr>
        </p:nvSpPr>
        <p:spPr>
          <a:xfrm>
            <a:off x="609600" y="1600201"/>
            <a:ext cx="5207432" cy="4382144"/>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chemeClr val="lt1"/>
              </a:buClr>
              <a:buSzPts val="1800"/>
              <a:buChar char="•"/>
              <a:defRPr>
                <a:solidFill>
                  <a:schemeClr val="lt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86" name="Google Shape;86;p31"/>
          <p:cNvSpPr txBox="1">
            <a:spLocks noGrp="1"/>
          </p:cNvSpPr>
          <p:nvPr>
            <p:ph type="body" idx="2"/>
          </p:nvPr>
        </p:nvSpPr>
        <p:spPr>
          <a:xfrm>
            <a:off x="6374968" y="1600201"/>
            <a:ext cx="5207432" cy="4382144"/>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rgbClr val="003B61"/>
              </a:buClr>
              <a:buSzPts val="1800"/>
              <a:buChar char="•"/>
              <a:defRPr>
                <a:solidFill>
                  <a:srgbClr val="003B6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87" name="Google Shape;87;p31"/>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8" name="Google Shape;88;p31"/>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5">
    <p:spTree>
      <p:nvGrpSpPr>
        <p:cNvPr id="1" name="Shape 89"/>
        <p:cNvGrpSpPr/>
        <p:nvPr/>
      </p:nvGrpSpPr>
      <p:grpSpPr>
        <a:xfrm>
          <a:off x="0" y="0"/>
          <a:ext cx="0" cy="0"/>
          <a:chOff x="0" y="0"/>
          <a:chExt cx="0" cy="0"/>
        </a:xfrm>
      </p:grpSpPr>
      <p:pic>
        <p:nvPicPr>
          <p:cNvPr id="90" name="Google Shape;90;p32" descr="A close up of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91" name="Google Shape;91;p32" descr="A close up of a logo&#10;&#10;Description automatically generated"/>
          <p:cNvPicPr preferRelativeResize="0"/>
          <p:nvPr/>
        </p:nvPicPr>
        <p:blipFill rotWithShape="1">
          <a:blip r:embed="rId3">
            <a:alphaModFix/>
          </a:blip>
          <a:srcRect/>
          <a:stretch/>
        </p:blipFill>
        <p:spPr>
          <a:xfrm>
            <a:off x="11010901" y="6098117"/>
            <a:ext cx="766233" cy="446616"/>
          </a:xfrm>
          <a:prstGeom prst="rect">
            <a:avLst/>
          </a:prstGeom>
          <a:noFill/>
          <a:ln>
            <a:noFill/>
          </a:ln>
        </p:spPr>
      </p:pic>
      <p:sp>
        <p:nvSpPr>
          <p:cNvPr id="92" name="Google Shape;92;p32"/>
          <p:cNvSpPr txBox="1">
            <a:spLocks noGrp="1"/>
          </p:cNvSpPr>
          <p:nvPr>
            <p:ph type="title"/>
          </p:nvPr>
        </p:nvSpPr>
        <p:spPr>
          <a:xfrm>
            <a:off x="609600" y="2042047"/>
            <a:ext cx="10859145" cy="105523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3F3F3F"/>
              </a:buClr>
              <a:buSzPts val="18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2"/>
          <p:cNvSpPr txBox="1">
            <a:spLocks noGrp="1"/>
          </p:cNvSpPr>
          <p:nvPr>
            <p:ph type="body" idx="1"/>
          </p:nvPr>
        </p:nvSpPr>
        <p:spPr>
          <a:xfrm>
            <a:off x="609600" y="3097283"/>
            <a:ext cx="10859144" cy="1437467"/>
          </a:xfrm>
          <a:prstGeom prst="rect">
            <a:avLst/>
          </a:prstGeom>
          <a:noFill/>
          <a:ln>
            <a:noFill/>
          </a:ln>
        </p:spPr>
        <p:txBody>
          <a:bodyPr spcFirstLastPara="1" wrap="square" lIns="91425" tIns="45700" rIns="91425" bIns="45700" anchor="t" anchorCtr="0">
            <a:noAutofit/>
          </a:bodyPr>
          <a:lstStyle>
            <a:lvl1pPr marL="457200" lvl="0" indent="-342900" algn="ctr">
              <a:spcBef>
                <a:spcPts val="480"/>
              </a:spcBef>
              <a:spcAft>
                <a:spcPts val="0"/>
              </a:spcAft>
              <a:buClr>
                <a:schemeClr val="lt1"/>
              </a:buClr>
              <a:buSzPts val="1800"/>
              <a:buChar char="•"/>
              <a:defRPr>
                <a:solidFill>
                  <a:schemeClr val="lt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94" name="Google Shape;94;p32"/>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95" name="Google Shape;95;p32"/>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6">
    <p:spTree>
      <p:nvGrpSpPr>
        <p:cNvPr id="1" name="Shape 96"/>
        <p:cNvGrpSpPr/>
        <p:nvPr/>
      </p:nvGrpSpPr>
      <p:grpSpPr>
        <a:xfrm>
          <a:off x="0" y="0"/>
          <a:ext cx="0" cy="0"/>
          <a:chOff x="0" y="0"/>
          <a:chExt cx="0" cy="0"/>
        </a:xfrm>
      </p:grpSpPr>
      <p:pic>
        <p:nvPicPr>
          <p:cNvPr id="97" name="Google Shape;97;p33" descr="A picture containing drawing&#10;&#10;Description automatically generated"/>
          <p:cNvPicPr preferRelativeResize="0"/>
          <p:nvPr/>
        </p:nvPicPr>
        <p:blipFill rotWithShape="1">
          <a:blip r:embed="rId2">
            <a:alphaModFix/>
          </a:blip>
          <a:srcRect/>
          <a:stretch/>
        </p:blipFill>
        <p:spPr>
          <a:xfrm>
            <a:off x="11010901" y="6098117"/>
            <a:ext cx="766233" cy="446616"/>
          </a:xfrm>
          <a:prstGeom prst="rect">
            <a:avLst/>
          </a:prstGeom>
          <a:noFill/>
          <a:ln>
            <a:noFill/>
          </a:ln>
        </p:spPr>
      </p:pic>
      <p:sp>
        <p:nvSpPr>
          <p:cNvPr id="98" name="Google Shape;98;p33"/>
          <p:cNvSpPr txBox="1">
            <a:spLocks noGrp="1"/>
          </p:cNvSpPr>
          <p:nvPr>
            <p:ph type="title"/>
          </p:nvPr>
        </p:nvSpPr>
        <p:spPr>
          <a:xfrm>
            <a:off x="609600" y="265997"/>
            <a:ext cx="877824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b="1">
                <a:solidFill>
                  <a:srgbClr val="003B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body" idx="1"/>
          </p:nvPr>
        </p:nvSpPr>
        <p:spPr>
          <a:xfrm>
            <a:off x="609600" y="1600201"/>
            <a:ext cx="877824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rgbClr val="FF7840"/>
              </a:buClr>
              <a:buSzPts val="1800"/>
              <a:buChar char="•"/>
              <a:defRPr>
                <a:solidFill>
                  <a:schemeClr val="dk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00" name="Google Shape;100;p33"/>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1pPr>
            <a:lvl2pPr marL="0" lvl="1"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2pPr>
            <a:lvl3pPr marL="0" lvl="2"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3pPr>
            <a:lvl4pPr marL="0" lvl="3"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4pPr>
            <a:lvl5pPr marL="0" lvl="4"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5pPr>
            <a:lvl6pPr marL="0" lvl="5"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6pPr>
            <a:lvl7pPr marL="0" lvl="6"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7pPr>
            <a:lvl8pPr marL="0" lvl="7"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8pPr>
            <a:lvl9pPr marL="0" lvl="8"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1" name="Google Shape;101;p33"/>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7">
    <p:spTree>
      <p:nvGrpSpPr>
        <p:cNvPr id="1" name="Shape 102"/>
        <p:cNvGrpSpPr/>
        <p:nvPr/>
      </p:nvGrpSpPr>
      <p:grpSpPr>
        <a:xfrm>
          <a:off x="0" y="0"/>
          <a:ext cx="0" cy="0"/>
          <a:chOff x="0" y="0"/>
          <a:chExt cx="0" cy="0"/>
        </a:xfrm>
      </p:grpSpPr>
      <p:pic>
        <p:nvPicPr>
          <p:cNvPr id="103" name="Google Shape;103;p34" descr="A close up of a logo&#10;&#10;Description automatically generated"/>
          <p:cNvPicPr preferRelativeResize="0"/>
          <p:nvPr/>
        </p:nvPicPr>
        <p:blipFill rotWithShape="1">
          <a:blip r:embed="rId2">
            <a:alphaModFix/>
          </a:blip>
          <a:srcRect/>
          <a:stretch/>
        </p:blipFill>
        <p:spPr>
          <a:xfrm>
            <a:off x="4047067" y="-4233"/>
            <a:ext cx="8144933" cy="6858000"/>
          </a:xfrm>
          <a:prstGeom prst="rect">
            <a:avLst/>
          </a:prstGeom>
          <a:noFill/>
          <a:ln>
            <a:noFill/>
          </a:ln>
        </p:spPr>
      </p:pic>
      <p:pic>
        <p:nvPicPr>
          <p:cNvPr id="104" name="Google Shape;104;p34" descr="A screenshot of a computer screen&#10;&#10;Description automatically generated"/>
          <p:cNvPicPr preferRelativeResize="0"/>
          <p:nvPr/>
        </p:nvPicPr>
        <p:blipFill rotWithShape="1">
          <a:blip r:embed="rId3">
            <a:alphaModFix/>
          </a:blip>
          <a:srcRect/>
          <a:stretch/>
        </p:blipFill>
        <p:spPr>
          <a:xfrm>
            <a:off x="5535085" y="1600200"/>
            <a:ext cx="7056967" cy="4248151"/>
          </a:xfrm>
          <a:prstGeom prst="rect">
            <a:avLst/>
          </a:prstGeom>
          <a:noFill/>
          <a:ln>
            <a:noFill/>
          </a:ln>
        </p:spPr>
      </p:pic>
      <p:pic>
        <p:nvPicPr>
          <p:cNvPr id="105" name="Google Shape;105;p34" descr="A close up of a logo&#10;&#10;Description automatically generated"/>
          <p:cNvPicPr preferRelativeResize="0"/>
          <p:nvPr/>
        </p:nvPicPr>
        <p:blipFill rotWithShape="1">
          <a:blip r:embed="rId4">
            <a:alphaModFix/>
          </a:blip>
          <a:srcRect/>
          <a:stretch/>
        </p:blipFill>
        <p:spPr>
          <a:xfrm>
            <a:off x="11010901" y="6098117"/>
            <a:ext cx="766233" cy="446616"/>
          </a:xfrm>
          <a:prstGeom prst="rect">
            <a:avLst/>
          </a:prstGeom>
          <a:noFill/>
          <a:ln>
            <a:noFill/>
          </a:ln>
        </p:spPr>
      </p:pic>
      <p:sp>
        <p:nvSpPr>
          <p:cNvPr id="106" name="Google Shape;106;p34"/>
          <p:cNvSpPr txBox="1">
            <a:spLocks noGrp="1"/>
          </p:cNvSpPr>
          <p:nvPr>
            <p:ph type="title"/>
          </p:nvPr>
        </p:nvSpPr>
        <p:spPr>
          <a:xfrm>
            <a:off x="609600" y="265997"/>
            <a:ext cx="846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b="1">
                <a:solidFill>
                  <a:srgbClr val="003B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4"/>
          <p:cNvSpPr txBox="1">
            <a:spLocks noGrp="1"/>
          </p:cNvSpPr>
          <p:nvPr>
            <p:ph type="body" idx="1"/>
          </p:nvPr>
        </p:nvSpPr>
        <p:spPr>
          <a:xfrm>
            <a:off x="609600" y="1600201"/>
            <a:ext cx="4996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rgbClr val="FF7840"/>
              </a:buClr>
              <a:buSzPts val="1800"/>
              <a:buChar char="•"/>
              <a:defRPr>
                <a:solidFill>
                  <a:schemeClr val="dk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08" name="Google Shape;108;p34"/>
          <p:cNvSpPr>
            <a:spLocks noGrp="1"/>
          </p:cNvSpPr>
          <p:nvPr>
            <p:ph type="pic" idx="2"/>
          </p:nvPr>
        </p:nvSpPr>
        <p:spPr>
          <a:xfrm>
            <a:off x="6383867" y="1900767"/>
            <a:ext cx="5393267" cy="347556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7"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09" name="Google Shape;109;p34"/>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0" name="Google Shape;110;p34"/>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1_Title and Content 8">
    <p:spTree>
      <p:nvGrpSpPr>
        <p:cNvPr id="1" name="Shape 111"/>
        <p:cNvGrpSpPr/>
        <p:nvPr/>
      </p:nvGrpSpPr>
      <p:grpSpPr>
        <a:xfrm>
          <a:off x="0" y="0"/>
          <a:ext cx="0" cy="0"/>
          <a:chOff x="0" y="0"/>
          <a:chExt cx="0" cy="0"/>
        </a:xfrm>
      </p:grpSpPr>
      <p:pic>
        <p:nvPicPr>
          <p:cNvPr id="112" name="Google Shape;112;p35" descr="A close up of a logo&#10;&#10;Description automatically generated"/>
          <p:cNvPicPr preferRelativeResize="0"/>
          <p:nvPr/>
        </p:nvPicPr>
        <p:blipFill rotWithShape="1">
          <a:blip r:embed="rId2">
            <a:alphaModFix/>
          </a:blip>
          <a:srcRect/>
          <a:stretch/>
        </p:blipFill>
        <p:spPr>
          <a:xfrm>
            <a:off x="4047067" y="-4233"/>
            <a:ext cx="8144933" cy="6858000"/>
          </a:xfrm>
          <a:prstGeom prst="rect">
            <a:avLst/>
          </a:prstGeom>
          <a:noFill/>
          <a:ln>
            <a:noFill/>
          </a:ln>
        </p:spPr>
      </p:pic>
      <p:pic>
        <p:nvPicPr>
          <p:cNvPr id="113" name="Google Shape;113;p35" descr="A close up of a logo&#10;&#10;Description automatically generated"/>
          <p:cNvPicPr preferRelativeResize="0"/>
          <p:nvPr/>
        </p:nvPicPr>
        <p:blipFill rotWithShape="1">
          <a:blip r:embed="rId3">
            <a:alphaModFix/>
          </a:blip>
          <a:srcRect/>
          <a:stretch/>
        </p:blipFill>
        <p:spPr>
          <a:xfrm>
            <a:off x="11010901" y="6098117"/>
            <a:ext cx="766233" cy="446616"/>
          </a:xfrm>
          <a:prstGeom prst="rect">
            <a:avLst/>
          </a:prstGeom>
          <a:noFill/>
          <a:ln>
            <a:noFill/>
          </a:ln>
        </p:spPr>
      </p:pic>
      <p:sp>
        <p:nvSpPr>
          <p:cNvPr id="114" name="Google Shape;114;p35" descr="A screenshot of a cell phone&#10;&#10;Description automatically generated"/>
          <p:cNvSpPr/>
          <p:nvPr/>
        </p:nvSpPr>
        <p:spPr>
          <a:xfrm>
            <a:off x="7112000" y="266700"/>
            <a:ext cx="4428067" cy="5784851"/>
          </a:xfrm>
          <a:prstGeom prst="rect">
            <a:avLst/>
          </a:prstGeom>
          <a:solidFill>
            <a:srgbClr val="FFFFFF"/>
          </a:solidFill>
          <a:ln>
            <a:noFill/>
          </a:ln>
          <a:effectLst>
            <a:outerShdw blurRad="266700" dist="139700" dir="2700000" algn="tl" rotWithShape="0">
              <a:srgbClr val="000000">
                <a:alpha val="17647"/>
              </a:srgbClr>
            </a:outerShdw>
          </a:effectLst>
        </p:spPr>
      </p:sp>
      <p:sp>
        <p:nvSpPr>
          <p:cNvPr id="115" name="Google Shape;115;p35"/>
          <p:cNvSpPr txBox="1">
            <a:spLocks noGrp="1"/>
          </p:cNvSpPr>
          <p:nvPr>
            <p:ph type="title"/>
          </p:nvPr>
        </p:nvSpPr>
        <p:spPr>
          <a:xfrm>
            <a:off x="609601" y="265997"/>
            <a:ext cx="5850193"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b="1">
                <a:solidFill>
                  <a:srgbClr val="003B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5"/>
          <p:cNvSpPr txBox="1">
            <a:spLocks noGrp="1"/>
          </p:cNvSpPr>
          <p:nvPr>
            <p:ph type="body" idx="1"/>
          </p:nvPr>
        </p:nvSpPr>
        <p:spPr>
          <a:xfrm>
            <a:off x="609600" y="1600201"/>
            <a:ext cx="4996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rgbClr val="FF7840"/>
              </a:buClr>
              <a:buSzPts val="1800"/>
              <a:buChar char="•"/>
              <a:defRPr>
                <a:solidFill>
                  <a:schemeClr val="dk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17" name="Google Shape;117;p35"/>
          <p:cNvSpPr>
            <a:spLocks noGrp="1"/>
          </p:cNvSpPr>
          <p:nvPr>
            <p:ph type="pic" idx="2"/>
          </p:nvPr>
        </p:nvSpPr>
        <p:spPr>
          <a:xfrm>
            <a:off x="7284770" y="449341"/>
            <a:ext cx="4091153" cy="54106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7"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18" name="Google Shape;118;p35"/>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1pPr>
            <a:lvl2pPr marL="0" lvl="1"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2pPr>
            <a:lvl3pPr marL="0" lvl="2"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3pPr>
            <a:lvl4pPr marL="0" lvl="3"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4pPr>
            <a:lvl5pPr marL="0" lvl="4"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5pPr>
            <a:lvl6pPr marL="0" lvl="5"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6pPr>
            <a:lvl7pPr marL="0" lvl="6"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7pPr>
            <a:lvl8pPr marL="0" lvl="7"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8pPr>
            <a:lvl9pPr marL="0" lvl="8"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9" name="Google Shape;119;p35"/>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9">
    <p:spTree>
      <p:nvGrpSpPr>
        <p:cNvPr id="1" name="Shape 120"/>
        <p:cNvGrpSpPr/>
        <p:nvPr/>
      </p:nvGrpSpPr>
      <p:grpSpPr>
        <a:xfrm>
          <a:off x="0" y="0"/>
          <a:ext cx="0" cy="0"/>
          <a:chOff x="0" y="0"/>
          <a:chExt cx="0" cy="0"/>
        </a:xfrm>
      </p:grpSpPr>
      <p:pic>
        <p:nvPicPr>
          <p:cNvPr id="121" name="Google Shape;121;p36" descr="A picture containing food&#10;&#10;Description automatically generated"/>
          <p:cNvPicPr preferRelativeResize="0"/>
          <p:nvPr/>
        </p:nvPicPr>
        <p:blipFill rotWithShape="1">
          <a:blip r:embed="rId2">
            <a:alphaModFix/>
          </a:blip>
          <a:srcRect b="59171"/>
          <a:stretch/>
        </p:blipFill>
        <p:spPr>
          <a:xfrm>
            <a:off x="0" y="1"/>
            <a:ext cx="12192000" cy="2800351"/>
          </a:xfrm>
          <a:prstGeom prst="rect">
            <a:avLst/>
          </a:prstGeom>
          <a:noFill/>
          <a:ln>
            <a:noFill/>
          </a:ln>
        </p:spPr>
      </p:pic>
      <p:pic>
        <p:nvPicPr>
          <p:cNvPr id="122" name="Google Shape;122;p36" descr="A picture containing drawing&#10;&#10;Description automatically generated"/>
          <p:cNvPicPr preferRelativeResize="0"/>
          <p:nvPr/>
        </p:nvPicPr>
        <p:blipFill rotWithShape="1">
          <a:blip r:embed="rId3">
            <a:alphaModFix/>
          </a:blip>
          <a:srcRect/>
          <a:stretch/>
        </p:blipFill>
        <p:spPr>
          <a:xfrm>
            <a:off x="11010901" y="6098117"/>
            <a:ext cx="766233" cy="446616"/>
          </a:xfrm>
          <a:prstGeom prst="rect">
            <a:avLst/>
          </a:prstGeom>
          <a:noFill/>
          <a:ln>
            <a:noFill/>
          </a:ln>
        </p:spPr>
      </p:pic>
      <p:sp>
        <p:nvSpPr>
          <p:cNvPr id="123" name="Google Shape;123;p36"/>
          <p:cNvSpPr txBox="1">
            <a:spLocks noGrp="1"/>
          </p:cNvSpPr>
          <p:nvPr>
            <p:ph type="title"/>
          </p:nvPr>
        </p:nvSpPr>
        <p:spPr>
          <a:xfrm>
            <a:off x="1885243" y="529121"/>
            <a:ext cx="8421511"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6"/>
          <p:cNvSpPr txBox="1">
            <a:spLocks noGrp="1"/>
          </p:cNvSpPr>
          <p:nvPr>
            <p:ph type="body" idx="1"/>
          </p:nvPr>
        </p:nvSpPr>
        <p:spPr>
          <a:xfrm>
            <a:off x="762603" y="2940960"/>
            <a:ext cx="3276655" cy="2721093"/>
          </a:xfrm>
          <a:prstGeom prst="rect">
            <a:avLst/>
          </a:prstGeom>
          <a:noFill/>
          <a:ln w="25400" cap="rnd"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spcBef>
                <a:spcPts val="0"/>
              </a:spcBef>
              <a:spcAft>
                <a:spcPts val="0"/>
              </a:spcAft>
              <a:buSzPts val="1867"/>
              <a:buNone/>
              <a:defRPr>
                <a:solidFill>
                  <a:srgbClr val="003B61"/>
                </a:solidFill>
              </a:defRPr>
            </a:lvl1pPr>
            <a:lvl2pPr marL="914400" lvl="1" indent="-228600" algn="l">
              <a:spcBef>
                <a:spcPts val="0"/>
              </a:spcBef>
              <a:spcAft>
                <a:spcPts val="0"/>
              </a:spcAft>
              <a:buSzPts val="1867"/>
              <a:buNone/>
              <a:defRPr>
                <a:solidFill>
                  <a:srgbClr val="003B61"/>
                </a:solidFill>
              </a:defRPr>
            </a:lvl2pPr>
            <a:lvl3pPr marL="1371600" lvl="2" indent="-228600" algn="l">
              <a:spcBef>
                <a:spcPts val="0"/>
              </a:spcBef>
              <a:spcAft>
                <a:spcPts val="0"/>
              </a:spcAft>
              <a:buSzPts val="1867"/>
              <a:buNone/>
              <a:defRPr>
                <a:solidFill>
                  <a:srgbClr val="003B61"/>
                </a:solidFill>
              </a:defRPr>
            </a:lvl3pPr>
            <a:lvl4pPr marL="1828800" lvl="3" indent="-228600" algn="l">
              <a:spcBef>
                <a:spcPts val="0"/>
              </a:spcBef>
              <a:spcAft>
                <a:spcPts val="0"/>
              </a:spcAft>
              <a:buSzPts val="1867"/>
              <a:buNone/>
              <a:defRPr>
                <a:solidFill>
                  <a:srgbClr val="003B61"/>
                </a:solidFill>
              </a:defRPr>
            </a:lvl4pPr>
            <a:lvl5pPr marL="2286000" lvl="4" indent="-228600" algn="l">
              <a:spcBef>
                <a:spcPts val="0"/>
              </a:spcBef>
              <a:spcAft>
                <a:spcPts val="0"/>
              </a:spcAft>
              <a:buSzPts val="1867"/>
              <a:buNone/>
              <a:defRPr>
                <a:solidFill>
                  <a:srgbClr val="003B61"/>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5" name="Google Shape;125;p36"/>
          <p:cNvSpPr txBox="1">
            <a:spLocks noGrp="1"/>
          </p:cNvSpPr>
          <p:nvPr>
            <p:ph type="body" idx="2"/>
          </p:nvPr>
        </p:nvSpPr>
        <p:spPr>
          <a:xfrm>
            <a:off x="4457673" y="2940960"/>
            <a:ext cx="3276655" cy="2721093"/>
          </a:xfrm>
          <a:prstGeom prst="rect">
            <a:avLst/>
          </a:prstGeom>
          <a:noFill/>
          <a:ln w="25400" cap="rnd"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spcBef>
                <a:spcPts val="0"/>
              </a:spcBef>
              <a:spcAft>
                <a:spcPts val="0"/>
              </a:spcAft>
              <a:buSzPts val="1867"/>
              <a:buNone/>
              <a:defRPr>
                <a:solidFill>
                  <a:srgbClr val="003B61"/>
                </a:solidFill>
              </a:defRPr>
            </a:lvl1pPr>
            <a:lvl2pPr marL="914400" lvl="1" indent="-228600" algn="l">
              <a:spcBef>
                <a:spcPts val="0"/>
              </a:spcBef>
              <a:spcAft>
                <a:spcPts val="0"/>
              </a:spcAft>
              <a:buSzPts val="1867"/>
              <a:buNone/>
              <a:defRPr>
                <a:solidFill>
                  <a:srgbClr val="003B61"/>
                </a:solidFill>
              </a:defRPr>
            </a:lvl2pPr>
            <a:lvl3pPr marL="1371600" lvl="2" indent="-228600" algn="l">
              <a:spcBef>
                <a:spcPts val="0"/>
              </a:spcBef>
              <a:spcAft>
                <a:spcPts val="0"/>
              </a:spcAft>
              <a:buSzPts val="1867"/>
              <a:buNone/>
              <a:defRPr>
                <a:solidFill>
                  <a:srgbClr val="003B61"/>
                </a:solidFill>
              </a:defRPr>
            </a:lvl3pPr>
            <a:lvl4pPr marL="1828800" lvl="3" indent="-228600" algn="l">
              <a:spcBef>
                <a:spcPts val="0"/>
              </a:spcBef>
              <a:spcAft>
                <a:spcPts val="0"/>
              </a:spcAft>
              <a:buSzPts val="1867"/>
              <a:buNone/>
              <a:defRPr>
                <a:solidFill>
                  <a:srgbClr val="003B61"/>
                </a:solidFill>
              </a:defRPr>
            </a:lvl4pPr>
            <a:lvl5pPr marL="2286000" lvl="4" indent="-228600" algn="l">
              <a:spcBef>
                <a:spcPts val="0"/>
              </a:spcBef>
              <a:spcAft>
                <a:spcPts val="0"/>
              </a:spcAft>
              <a:buSzPts val="1867"/>
              <a:buNone/>
              <a:defRPr>
                <a:solidFill>
                  <a:srgbClr val="003B61"/>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6" name="Google Shape;126;p36"/>
          <p:cNvSpPr txBox="1">
            <a:spLocks noGrp="1"/>
          </p:cNvSpPr>
          <p:nvPr>
            <p:ph type="body" idx="3"/>
          </p:nvPr>
        </p:nvSpPr>
        <p:spPr>
          <a:xfrm>
            <a:off x="8103983" y="2940960"/>
            <a:ext cx="3276655" cy="2721093"/>
          </a:xfrm>
          <a:prstGeom prst="rect">
            <a:avLst/>
          </a:prstGeom>
          <a:noFill/>
          <a:ln w="25400" cap="rnd"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spcBef>
                <a:spcPts val="0"/>
              </a:spcBef>
              <a:spcAft>
                <a:spcPts val="0"/>
              </a:spcAft>
              <a:buSzPts val="1867"/>
              <a:buNone/>
              <a:defRPr>
                <a:solidFill>
                  <a:srgbClr val="003B61"/>
                </a:solidFill>
              </a:defRPr>
            </a:lvl1pPr>
            <a:lvl2pPr marL="914400" lvl="1" indent="-228600" algn="l">
              <a:spcBef>
                <a:spcPts val="0"/>
              </a:spcBef>
              <a:spcAft>
                <a:spcPts val="0"/>
              </a:spcAft>
              <a:buSzPts val="1867"/>
              <a:buNone/>
              <a:defRPr>
                <a:solidFill>
                  <a:srgbClr val="003B61"/>
                </a:solidFill>
              </a:defRPr>
            </a:lvl2pPr>
            <a:lvl3pPr marL="1371600" lvl="2" indent="-228600" algn="l">
              <a:spcBef>
                <a:spcPts val="0"/>
              </a:spcBef>
              <a:spcAft>
                <a:spcPts val="0"/>
              </a:spcAft>
              <a:buSzPts val="1867"/>
              <a:buNone/>
              <a:defRPr>
                <a:solidFill>
                  <a:srgbClr val="003B61"/>
                </a:solidFill>
              </a:defRPr>
            </a:lvl3pPr>
            <a:lvl4pPr marL="1828800" lvl="3" indent="-228600" algn="l">
              <a:spcBef>
                <a:spcPts val="0"/>
              </a:spcBef>
              <a:spcAft>
                <a:spcPts val="0"/>
              </a:spcAft>
              <a:buSzPts val="1867"/>
              <a:buNone/>
              <a:defRPr>
                <a:solidFill>
                  <a:srgbClr val="003B61"/>
                </a:solidFill>
              </a:defRPr>
            </a:lvl4pPr>
            <a:lvl5pPr marL="2286000" lvl="4" indent="-228600" algn="l">
              <a:spcBef>
                <a:spcPts val="0"/>
              </a:spcBef>
              <a:spcAft>
                <a:spcPts val="0"/>
              </a:spcAft>
              <a:buSzPts val="1867"/>
              <a:buNone/>
              <a:defRPr>
                <a:solidFill>
                  <a:srgbClr val="003B61"/>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7" name="Google Shape;127;p36"/>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8" name="Google Shape;128;p36"/>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1_Title and Content 10">
    <p:spTree>
      <p:nvGrpSpPr>
        <p:cNvPr id="1" name="Shape 129"/>
        <p:cNvGrpSpPr/>
        <p:nvPr/>
      </p:nvGrpSpPr>
      <p:grpSpPr>
        <a:xfrm>
          <a:off x="0" y="0"/>
          <a:ext cx="0" cy="0"/>
          <a:chOff x="0" y="0"/>
          <a:chExt cx="0" cy="0"/>
        </a:xfrm>
      </p:grpSpPr>
      <p:pic>
        <p:nvPicPr>
          <p:cNvPr id="130" name="Google Shape;130;p37" descr="A close up of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1" name="Google Shape;131;p37" descr="A picture containing drawing&#10;&#10;Description automatically generated"/>
          <p:cNvPicPr preferRelativeResize="0"/>
          <p:nvPr/>
        </p:nvPicPr>
        <p:blipFill rotWithShape="1">
          <a:blip r:embed="rId3">
            <a:alphaModFix/>
          </a:blip>
          <a:srcRect/>
          <a:stretch/>
        </p:blipFill>
        <p:spPr>
          <a:xfrm>
            <a:off x="11010901" y="6098117"/>
            <a:ext cx="766233" cy="446616"/>
          </a:xfrm>
          <a:prstGeom prst="rect">
            <a:avLst/>
          </a:prstGeom>
          <a:noFill/>
          <a:ln>
            <a:noFill/>
          </a:ln>
        </p:spPr>
      </p:pic>
      <p:sp>
        <p:nvSpPr>
          <p:cNvPr id="132" name="Google Shape;132;p37"/>
          <p:cNvSpPr txBox="1">
            <a:spLocks noGrp="1"/>
          </p:cNvSpPr>
          <p:nvPr>
            <p:ph type="title"/>
          </p:nvPr>
        </p:nvSpPr>
        <p:spPr>
          <a:xfrm>
            <a:off x="609600" y="1278871"/>
            <a:ext cx="47548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7"/>
          <p:cNvSpPr txBox="1">
            <a:spLocks noGrp="1"/>
          </p:cNvSpPr>
          <p:nvPr>
            <p:ph type="body" idx="1"/>
          </p:nvPr>
        </p:nvSpPr>
        <p:spPr>
          <a:xfrm>
            <a:off x="7277687" y="1600202"/>
            <a:ext cx="4229685" cy="4392476"/>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rgbClr val="FF7840"/>
              </a:buClr>
              <a:buSzPts val="1800"/>
              <a:buChar char="•"/>
              <a:defRPr>
                <a:solidFill>
                  <a:schemeClr val="dk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34" name="Google Shape;134;p37"/>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35" name="Google Shape;135;p37"/>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1_Title and Content 11">
    <p:spTree>
      <p:nvGrpSpPr>
        <p:cNvPr id="1" name="Shape 136"/>
        <p:cNvGrpSpPr/>
        <p:nvPr/>
      </p:nvGrpSpPr>
      <p:grpSpPr>
        <a:xfrm>
          <a:off x="0" y="0"/>
          <a:ext cx="0" cy="0"/>
          <a:chOff x="0" y="0"/>
          <a:chExt cx="0" cy="0"/>
        </a:xfrm>
      </p:grpSpPr>
      <p:pic>
        <p:nvPicPr>
          <p:cNvPr id="137" name="Google Shape;137;p38" descr="A person sitting at a table using a computer&#10;&#10;Description automatically generated"/>
          <p:cNvPicPr preferRelativeResize="0"/>
          <p:nvPr/>
        </p:nvPicPr>
        <p:blipFill rotWithShape="1">
          <a:blip r:embed="rId2">
            <a:alphaModFix/>
          </a:blip>
          <a:srcRect t="7390"/>
          <a:stretch/>
        </p:blipFill>
        <p:spPr>
          <a:xfrm>
            <a:off x="1301752" y="0"/>
            <a:ext cx="10890249" cy="6858000"/>
          </a:xfrm>
          <a:prstGeom prst="rect">
            <a:avLst/>
          </a:prstGeom>
          <a:noFill/>
          <a:ln>
            <a:noFill/>
          </a:ln>
        </p:spPr>
      </p:pic>
      <p:pic>
        <p:nvPicPr>
          <p:cNvPr id="138" name="Google Shape;138;p38" descr="A close up of a logo&#10;&#10;Description automatically generated"/>
          <p:cNvPicPr preferRelativeResize="0"/>
          <p:nvPr/>
        </p:nvPicPr>
        <p:blipFill rotWithShape="1">
          <a:blip r:embed="rId3">
            <a:alphaModFix/>
          </a:blip>
          <a:srcRect/>
          <a:stretch/>
        </p:blipFill>
        <p:spPr>
          <a:xfrm>
            <a:off x="0" y="0"/>
            <a:ext cx="6614584" cy="6858000"/>
          </a:xfrm>
          <a:prstGeom prst="rect">
            <a:avLst/>
          </a:prstGeom>
          <a:noFill/>
          <a:ln>
            <a:noFill/>
          </a:ln>
        </p:spPr>
      </p:pic>
      <p:pic>
        <p:nvPicPr>
          <p:cNvPr id="139" name="Google Shape;139;p38" descr="A close up of a logo&#10;&#10;Description automatically generated"/>
          <p:cNvPicPr preferRelativeResize="0"/>
          <p:nvPr/>
        </p:nvPicPr>
        <p:blipFill rotWithShape="1">
          <a:blip r:embed="rId4">
            <a:alphaModFix/>
          </a:blip>
          <a:srcRect/>
          <a:stretch/>
        </p:blipFill>
        <p:spPr>
          <a:xfrm>
            <a:off x="11010901" y="6098117"/>
            <a:ext cx="766233" cy="446616"/>
          </a:xfrm>
          <a:prstGeom prst="rect">
            <a:avLst/>
          </a:prstGeom>
          <a:noFill/>
          <a:ln>
            <a:noFill/>
          </a:ln>
        </p:spPr>
      </p:pic>
      <p:sp>
        <p:nvSpPr>
          <p:cNvPr id="140" name="Google Shape;140;p38"/>
          <p:cNvSpPr txBox="1">
            <a:spLocks noGrp="1"/>
          </p:cNvSpPr>
          <p:nvPr>
            <p:ph type="title"/>
          </p:nvPr>
        </p:nvSpPr>
        <p:spPr>
          <a:xfrm>
            <a:off x="609600" y="1531376"/>
            <a:ext cx="3614400" cy="25870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8"/>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2" name="Google Shape;142;p38"/>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22" descr="A close up of a logo&#10;&#10;Description automatically generated"/>
          <p:cNvPicPr preferRelativeResize="0"/>
          <p:nvPr/>
        </p:nvPicPr>
        <p:blipFill rotWithShape="1">
          <a:blip r:embed="rId2">
            <a:alphaModFix/>
          </a:blip>
          <a:srcRect l="75000"/>
          <a:stretch/>
        </p:blipFill>
        <p:spPr>
          <a:xfrm>
            <a:off x="9144000" y="0"/>
            <a:ext cx="3048000" cy="6858000"/>
          </a:xfrm>
          <a:prstGeom prst="rect">
            <a:avLst/>
          </a:prstGeom>
          <a:noFill/>
          <a:ln>
            <a:noFill/>
          </a:ln>
        </p:spPr>
      </p:pic>
      <p:pic>
        <p:nvPicPr>
          <p:cNvPr id="22" name="Google Shape;22;p22" descr="A close up of a logo&#10;&#10;Description automatically generated"/>
          <p:cNvPicPr preferRelativeResize="0"/>
          <p:nvPr/>
        </p:nvPicPr>
        <p:blipFill rotWithShape="1">
          <a:blip r:embed="rId3">
            <a:alphaModFix/>
          </a:blip>
          <a:srcRect/>
          <a:stretch/>
        </p:blipFill>
        <p:spPr>
          <a:xfrm>
            <a:off x="11010901" y="6098117"/>
            <a:ext cx="766233" cy="446616"/>
          </a:xfrm>
          <a:prstGeom prst="rect">
            <a:avLst/>
          </a:prstGeom>
          <a:noFill/>
          <a:ln>
            <a:noFill/>
          </a:ln>
        </p:spPr>
      </p:pic>
      <p:sp>
        <p:nvSpPr>
          <p:cNvPr id="23" name="Google Shape;23;p22"/>
          <p:cNvSpPr txBox="1">
            <a:spLocks noGrp="1"/>
          </p:cNvSpPr>
          <p:nvPr>
            <p:ph type="title"/>
          </p:nvPr>
        </p:nvSpPr>
        <p:spPr>
          <a:xfrm>
            <a:off x="609599" y="265997"/>
            <a:ext cx="9174996"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b="1">
                <a:solidFill>
                  <a:srgbClr val="003B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609600" y="1600201"/>
            <a:ext cx="85344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rgbClr val="FF7840"/>
              </a:buClr>
              <a:buSzPts val="1800"/>
              <a:buChar char="•"/>
              <a:defRPr>
                <a:solidFill>
                  <a:schemeClr val="dk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25" name="Google Shape;25;p22"/>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1pPr>
            <a:lvl2pPr marL="0" lvl="1"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2pPr>
            <a:lvl3pPr marL="0" lvl="2"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3pPr>
            <a:lvl4pPr marL="0" lvl="3"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4pPr>
            <a:lvl5pPr marL="0" lvl="4"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5pPr>
            <a:lvl6pPr marL="0" lvl="5"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6pPr>
            <a:lvl7pPr marL="0" lvl="6"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7pPr>
            <a:lvl8pPr marL="0" lvl="7"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8pPr>
            <a:lvl9pPr marL="0" lvl="8"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6" name="Google Shape;26;p22"/>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3"/>
        <p:cNvGrpSpPr/>
        <p:nvPr/>
      </p:nvGrpSpPr>
      <p:grpSpPr>
        <a:xfrm>
          <a:off x="0" y="0"/>
          <a:ext cx="0" cy="0"/>
          <a:chOff x="0" y="0"/>
          <a:chExt cx="0" cy="0"/>
        </a:xfrm>
      </p:grpSpPr>
      <p:sp>
        <p:nvSpPr>
          <p:cNvPr id="144" name="Google Shape;144;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6" name="Google Shape;14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8" name="Google Shape;14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
        <p:cNvGrpSpPr/>
        <p:nvPr/>
      </p:nvGrpSpPr>
      <p:grpSpPr>
        <a:xfrm>
          <a:off x="0" y="0"/>
          <a:ext cx="0" cy="0"/>
          <a:chOff x="0" y="0"/>
          <a:chExt cx="0" cy="0"/>
        </a:xfrm>
      </p:grpSpPr>
      <p:pic>
        <p:nvPicPr>
          <p:cNvPr id="28" name="Google Shape;28;p23" descr="A close up of a logo&#10;&#10;Description automatically generated"/>
          <p:cNvPicPr preferRelativeResize="0"/>
          <p:nvPr/>
        </p:nvPicPr>
        <p:blipFill rotWithShape="1">
          <a:blip r:embed="rId2">
            <a:alphaModFix/>
          </a:blip>
          <a:srcRect/>
          <a:stretch/>
        </p:blipFill>
        <p:spPr>
          <a:xfrm>
            <a:off x="4047067" y="-4233"/>
            <a:ext cx="8144933" cy="6858000"/>
          </a:xfrm>
          <a:prstGeom prst="rect">
            <a:avLst/>
          </a:prstGeom>
          <a:noFill/>
          <a:ln>
            <a:noFill/>
          </a:ln>
        </p:spPr>
      </p:pic>
      <p:pic>
        <p:nvPicPr>
          <p:cNvPr id="29" name="Google Shape;29;p23" descr="A picture containing drawing, food&#10;&#10;Description automatically generated"/>
          <p:cNvPicPr preferRelativeResize="0"/>
          <p:nvPr/>
        </p:nvPicPr>
        <p:blipFill rotWithShape="1">
          <a:blip r:embed="rId3">
            <a:alphaModFix/>
          </a:blip>
          <a:srcRect/>
          <a:stretch/>
        </p:blipFill>
        <p:spPr>
          <a:xfrm>
            <a:off x="715434" y="5046133"/>
            <a:ext cx="1742017" cy="1009651"/>
          </a:xfrm>
          <a:prstGeom prst="rect">
            <a:avLst/>
          </a:prstGeom>
          <a:noFill/>
          <a:ln>
            <a:noFill/>
          </a:ln>
        </p:spPr>
      </p:pic>
      <p:sp>
        <p:nvSpPr>
          <p:cNvPr id="30" name="Google Shape;30;p23"/>
          <p:cNvSpPr txBox="1">
            <a:spLocks noGrp="1"/>
          </p:cNvSpPr>
          <p:nvPr>
            <p:ph type="title"/>
          </p:nvPr>
        </p:nvSpPr>
        <p:spPr>
          <a:xfrm>
            <a:off x="716347" y="1390312"/>
            <a:ext cx="5059052" cy="14724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sz="4267" b="1">
                <a:solidFill>
                  <a:srgbClr val="003B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716347" y="3094497"/>
            <a:ext cx="4991100" cy="658905"/>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SzPts val="1867"/>
              <a:buFont typeface="Arial"/>
              <a:buNone/>
              <a:defRPr>
                <a:solidFill>
                  <a:srgbClr val="FF7840"/>
                </a:solidFill>
              </a:defRPr>
            </a:lvl1pPr>
            <a:lvl2pPr marL="914400" lvl="1" indent="-228600" algn="l">
              <a:spcBef>
                <a:spcPts val="0"/>
              </a:spcBef>
              <a:spcAft>
                <a:spcPts val="0"/>
              </a:spcAft>
              <a:buSzPts val="1867"/>
              <a:buFont typeface="Arial"/>
              <a:buNone/>
              <a:defRPr>
                <a:solidFill>
                  <a:schemeClr val="lt1"/>
                </a:solidFill>
              </a:defRPr>
            </a:lvl2pPr>
            <a:lvl3pPr marL="1371600" lvl="2" indent="-228600" algn="l">
              <a:spcBef>
                <a:spcPts val="0"/>
              </a:spcBef>
              <a:spcAft>
                <a:spcPts val="0"/>
              </a:spcAft>
              <a:buSzPts val="1867"/>
              <a:buFont typeface="Arial"/>
              <a:buNone/>
              <a:defRPr>
                <a:solidFill>
                  <a:schemeClr val="lt1"/>
                </a:solidFill>
              </a:defRPr>
            </a:lvl3pPr>
            <a:lvl4pPr marL="1828800" lvl="3" indent="-228600" algn="l">
              <a:spcBef>
                <a:spcPts val="0"/>
              </a:spcBef>
              <a:spcAft>
                <a:spcPts val="0"/>
              </a:spcAft>
              <a:buSzPts val="1867"/>
              <a:buFont typeface="Arial"/>
              <a:buNone/>
              <a:defRPr>
                <a:solidFill>
                  <a:schemeClr val="lt1"/>
                </a:solidFill>
              </a:defRPr>
            </a:lvl4pPr>
            <a:lvl5pPr marL="2286000" lvl="4" indent="-228600" algn="l">
              <a:spcBef>
                <a:spcPts val="0"/>
              </a:spcBef>
              <a:spcAft>
                <a:spcPts val="0"/>
              </a:spcAft>
              <a:buSzPts val="1867"/>
              <a:buFont typeface="Arial"/>
              <a:buNone/>
              <a:defRPr>
                <a:solidFill>
                  <a:schemeClr val="lt1"/>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32"/>
        <p:cNvGrpSpPr/>
        <p:nvPr/>
      </p:nvGrpSpPr>
      <p:grpSpPr>
        <a:xfrm>
          <a:off x="0" y="0"/>
          <a:ext cx="0" cy="0"/>
          <a:chOff x="0" y="0"/>
          <a:chExt cx="0" cy="0"/>
        </a:xfrm>
      </p:grpSpPr>
      <p:pic>
        <p:nvPicPr>
          <p:cNvPr id="33" name="Google Shape;33;p24" descr="A sunset in the background&#10;&#10;Description automatically generated"/>
          <p:cNvPicPr preferRelativeResize="0"/>
          <p:nvPr/>
        </p:nvPicPr>
        <p:blipFill rotWithShape="1">
          <a:blip r:embed="rId2">
            <a:alphaModFix/>
          </a:blip>
          <a:srcRect t="9373" b="11120"/>
          <a:stretch/>
        </p:blipFill>
        <p:spPr>
          <a:xfrm>
            <a:off x="0" y="0"/>
            <a:ext cx="12192000" cy="6858000"/>
          </a:xfrm>
          <a:prstGeom prst="rect">
            <a:avLst/>
          </a:prstGeom>
          <a:noFill/>
          <a:ln>
            <a:noFill/>
          </a:ln>
        </p:spPr>
      </p:pic>
      <p:pic>
        <p:nvPicPr>
          <p:cNvPr id="34" name="Google Shape;34;p24" descr="A picture containing drawing&#10;&#10;Description automatically generated"/>
          <p:cNvPicPr preferRelativeResize="0"/>
          <p:nvPr/>
        </p:nvPicPr>
        <p:blipFill rotWithShape="1">
          <a:blip r:embed="rId3">
            <a:alphaModFix/>
          </a:blip>
          <a:srcRect/>
          <a:stretch/>
        </p:blipFill>
        <p:spPr>
          <a:xfrm>
            <a:off x="715434" y="5046133"/>
            <a:ext cx="1742017" cy="1009651"/>
          </a:xfrm>
          <a:prstGeom prst="rect">
            <a:avLst/>
          </a:prstGeom>
          <a:noFill/>
          <a:ln>
            <a:noFill/>
          </a:ln>
        </p:spPr>
      </p:pic>
      <p:sp>
        <p:nvSpPr>
          <p:cNvPr id="35" name="Google Shape;35;p24"/>
          <p:cNvSpPr txBox="1">
            <a:spLocks noGrp="1"/>
          </p:cNvSpPr>
          <p:nvPr>
            <p:ph type="title"/>
          </p:nvPr>
        </p:nvSpPr>
        <p:spPr>
          <a:xfrm>
            <a:off x="716347" y="1390312"/>
            <a:ext cx="5059052" cy="14724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sz="4267"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716347" y="3094497"/>
            <a:ext cx="4991100" cy="658905"/>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SzPts val="1867"/>
              <a:buFont typeface="Arial"/>
              <a:buNone/>
              <a:defRPr>
                <a:solidFill>
                  <a:schemeClr val="lt1"/>
                </a:solidFill>
              </a:defRPr>
            </a:lvl1pPr>
            <a:lvl2pPr marL="914400" lvl="1" indent="-228600" algn="l">
              <a:spcBef>
                <a:spcPts val="0"/>
              </a:spcBef>
              <a:spcAft>
                <a:spcPts val="0"/>
              </a:spcAft>
              <a:buSzPts val="1867"/>
              <a:buFont typeface="Arial"/>
              <a:buNone/>
              <a:defRPr>
                <a:solidFill>
                  <a:schemeClr val="lt1"/>
                </a:solidFill>
              </a:defRPr>
            </a:lvl2pPr>
            <a:lvl3pPr marL="1371600" lvl="2" indent="-228600" algn="l">
              <a:spcBef>
                <a:spcPts val="0"/>
              </a:spcBef>
              <a:spcAft>
                <a:spcPts val="0"/>
              </a:spcAft>
              <a:buSzPts val="1867"/>
              <a:buFont typeface="Arial"/>
              <a:buNone/>
              <a:defRPr>
                <a:solidFill>
                  <a:schemeClr val="lt1"/>
                </a:solidFill>
              </a:defRPr>
            </a:lvl3pPr>
            <a:lvl4pPr marL="1828800" lvl="3" indent="-228600" algn="l">
              <a:spcBef>
                <a:spcPts val="0"/>
              </a:spcBef>
              <a:spcAft>
                <a:spcPts val="0"/>
              </a:spcAft>
              <a:buSzPts val="1867"/>
              <a:buFont typeface="Arial"/>
              <a:buNone/>
              <a:defRPr>
                <a:solidFill>
                  <a:schemeClr val="lt1"/>
                </a:solidFill>
              </a:defRPr>
            </a:lvl4pPr>
            <a:lvl5pPr marL="2286000" lvl="4" indent="-228600" algn="l">
              <a:spcBef>
                <a:spcPts val="0"/>
              </a:spcBef>
              <a:spcAft>
                <a:spcPts val="0"/>
              </a:spcAft>
              <a:buSzPts val="1867"/>
              <a:buFont typeface="Arial"/>
              <a:buNone/>
              <a:defRPr>
                <a:solidFill>
                  <a:schemeClr val="lt1"/>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1_Custom Layout 2">
    <p:spTree>
      <p:nvGrpSpPr>
        <p:cNvPr id="1" name="Shape 37"/>
        <p:cNvGrpSpPr/>
        <p:nvPr/>
      </p:nvGrpSpPr>
      <p:grpSpPr>
        <a:xfrm>
          <a:off x="0" y="0"/>
          <a:ext cx="0" cy="0"/>
          <a:chOff x="0" y="0"/>
          <a:chExt cx="0" cy="0"/>
        </a:xfrm>
      </p:grpSpPr>
      <p:pic>
        <p:nvPicPr>
          <p:cNvPr id="38" name="Google Shape;38;p20"/>
          <p:cNvPicPr preferRelativeResize="0"/>
          <p:nvPr/>
        </p:nvPicPr>
        <p:blipFill rotWithShape="1">
          <a:blip r:embed="rId2">
            <a:alphaModFix/>
          </a:blip>
          <a:srcRect l="59061"/>
          <a:stretch/>
        </p:blipFill>
        <p:spPr>
          <a:xfrm>
            <a:off x="7200901" y="0"/>
            <a:ext cx="4991100" cy="6858000"/>
          </a:xfrm>
          <a:prstGeom prst="rect">
            <a:avLst/>
          </a:prstGeom>
          <a:noFill/>
          <a:ln>
            <a:noFill/>
          </a:ln>
        </p:spPr>
      </p:pic>
      <p:pic>
        <p:nvPicPr>
          <p:cNvPr id="39" name="Google Shape;39;p20" descr="A picture containing drawing, food&#10;&#10;Description automatically generated"/>
          <p:cNvPicPr preferRelativeResize="0"/>
          <p:nvPr/>
        </p:nvPicPr>
        <p:blipFill rotWithShape="1">
          <a:blip r:embed="rId3">
            <a:alphaModFix/>
          </a:blip>
          <a:srcRect/>
          <a:stretch/>
        </p:blipFill>
        <p:spPr>
          <a:xfrm>
            <a:off x="715434" y="5046133"/>
            <a:ext cx="1742017" cy="1009651"/>
          </a:xfrm>
          <a:prstGeom prst="rect">
            <a:avLst/>
          </a:prstGeom>
          <a:noFill/>
          <a:ln>
            <a:noFill/>
          </a:ln>
        </p:spPr>
      </p:pic>
      <p:sp>
        <p:nvSpPr>
          <p:cNvPr id="40" name="Google Shape;40;p20"/>
          <p:cNvSpPr txBox="1">
            <a:spLocks noGrp="1"/>
          </p:cNvSpPr>
          <p:nvPr>
            <p:ph type="title"/>
          </p:nvPr>
        </p:nvSpPr>
        <p:spPr>
          <a:xfrm>
            <a:off x="716347" y="1390312"/>
            <a:ext cx="5059052" cy="14724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sz="4267" b="1">
                <a:solidFill>
                  <a:srgbClr val="003B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body" idx="1"/>
          </p:nvPr>
        </p:nvSpPr>
        <p:spPr>
          <a:xfrm>
            <a:off x="716347" y="3094497"/>
            <a:ext cx="4991100" cy="658905"/>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SzPts val="1867"/>
              <a:buFont typeface="Arial"/>
              <a:buNone/>
              <a:defRPr>
                <a:solidFill>
                  <a:srgbClr val="FF7840"/>
                </a:solidFill>
              </a:defRPr>
            </a:lvl1pPr>
            <a:lvl2pPr marL="914400" lvl="1" indent="-228600" algn="l">
              <a:spcBef>
                <a:spcPts val="0"/>
              </a:spcBef>
              <a:spcAft>
                <a:spcPts val="0"/>
              </a:spcAft>
              <a:buSzPts val="1867"/>
              <a:buFont typeface="Arial"/>
              <a:buNone/>
              <a:defRPr>
                <a:solidFill>
                  <a:schemeClr val="lt1"/>
                </a:solidFill>
              </a:defRPr>
            </a:lvl2pPr>
            <a:lvl3pPr marL="1371600" lvl="2" indent="-228600" algn="l">
              <a:spcBef>
                <a:spcPts val="0"/>
              </a:spcBef>
              <a:spcAft>
                <a:spcPts val="0"/>
              </a:spcAft>
              <a:buSzPts val="1867"/>
              <a:buFont typeface="Arial"/>
              <a:buNone/>
              <a:defRPr>
                <a:solidFill>
                  <a:schemeClr val="lt1"/>
                </a:solidFill>
              </a:defRPr>
            </a:lvl3pPr>
            <a:lvl4pPr marL="1828800" lvl="3" indent="-228600" algn="l">
              <a:spcBef>
                <a:spcPts val="0"/>
              </a:spcBef>
              <a:spcAft>
                <a:spcPts val="0"/>
              </a:spcAft>
              <a:buSzPts val="1867"/>
              <a:buFont typeface="Arial"/>
              <a:buNone/>
              <a:defRPr>
                <a:solidFill>
                  <a:schemeClr val="lt1"/>
                </a:solidFill>
              </a:defRPr>
            </a:lvl4pPr>
            <a:lvl5pPr marL="2286000" lvl="4" indent="-228600" algn="l">
              <a:spcBef>
                <a:spcPts val="0"/>
              </a:spcBef>
              <a:spcAft>
                <a:spcPts val="0"/>
              </a:spcAft>
              <a:buSzPts val="1867"/>
              <a:buFont typeface="Arial"/>
              <a:buNone/>
              <a:defRPr>
                <a:solidFill>
                  <a:schemeClr val="lt1"/>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1_Custom Layout 3">
    <p:spTree>
      <p:nvGrpSpPr>
        <p:cNvPr id="1" name="Shape 42"/>
        <p:cNvGrpSpPr/>
        <p:nvPr/>
      </p:nvGrpSpPr>
      <p:grpSpPr>
        <a:xfrm>
          <a:off x="0" y="0"/>
          <a:ext cx="0" cy="0"/>
          <a:chOff x="0" y="0"/>
          <a:chExt cx="0" cy="0"/>
        </a:xfrm>
      </p:grpSpPr>
      <p:pic>
        <p:nvPicPr>
          <p:cNvPr id="43" name="Google Shape;43;p25" descr="A picture containing drawing, food&#10;&#10;Description automatically generated"/>
          <p:cNvPicPr preferRelativeResize="0"/>
          <p:nvPr/>
        </p:nvPicPr>
        <p:blipFill rotWithShape="1">
          <a:blip r:embed="rId2">
            <a:alphaModFix/>
          </a:blip>
          <a:srcRect/>
          <a:stretch/>
        </p:blipFill>
        <p:spPr>
          <a:xfrm>
            <a:off x="715434" y="5046133"/>
            <a:ext cx="1742017" cy="1009651"/>
          </a:xfrm>
          <a:prstGeom prst="rect">
            <a:avLst/>
          </a:prstGeom>
          <a:noFill/>
          <a:ln>
            <a:noFill/>
          </a:ln>
        </p:spPr>
      </p:pic>
      <p:pic>
        <p:nvPicPr>
          <p:cNvPr id="44" name="Google Shape;44;p25" descr="A person on a computer&#10;&#10;Description automatically generated"/>
          <p:cNvPicPr preferRelativeResize="0"/>
          <p:nvPr/>
        </p:nvPicPr>
        <p:blipFill rotWithShape="1">
          <a:blip r:embed="rId3">
            <a:alphaModFix/>
          </a:blip>
          <a:srcRect l="58504"/>
          <a:stretch/>
        </p:blipFill>
        <p:spPr>
          <a:xfrm>
            <a:off x="7133168" y="0"/>
            <a:ext cx="5058833" cy="6858000"/>
          </a:xfrm>
          <a:prstGeom prst="rect">
            <a:avLst/>
          </a:prstGeom>
          <a:noFill/>
          <a:ln>
            <a:noFill/>
          </a:ln>
        </p:spPr>
      </p:pic>
      <p:sp>
        <p:nvSpPr>
          <p:cNvPr id="45" name="Google Shape;45;p25"/>
          <p:cNvSpPr txBox="1">
            <a:spLocks noGrp="1"/>
          </p:cNvSpPr>
          <p:nvPr>
            <p:ph type="title"/>
          </p:nvPr>
        </p:nvSpPr>
        <p:spPr>
          <a:xfrm>
            <a:off x="716347" y="1390312"/>
            <a:ext cx="5059052" cy="14724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sz="4267" b="1">
                <a:solidFill>
                  <a:srgbClr val="003B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716347" y="3094497"/>
            <a:ext cx="4991100" cy="658905"/>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SzPts val="1867"/>
              <a:buFont typeface="Arial"/>
              <a:buNone/>
              <a:defRPr>
                <a:solidFill>
                  <a:srgbClr val="FF7840"/>
                </a:solidFill>
              </a:defRPr>
            </a:lvl1pPr>
            <a:lvl2pPr marL="914400" lvl="1" indent="-228600" algn="l">
              <a:spcBef>
                <a:spcPts val="0"/>
              </a:spcBef>
              <a:spcAft>
                <a:spcPts val="0"/>
              </a:spcAft>
              <a:buSzPts val="1867"/>
              <a:buFont typeface="Arial"/>
              <a:buNone/>
              <a:defRPr>
                <a:solidFill>
                  <a:schemeClr val="lt1"/>
                </a:solidFill>
              </a:defRPr>
            </a:lvl2pPr>
            <a:lvl3pPr marL="1371600" lvl="2" indent="-228600" algn="l">
              <a:spcBef>
                <a:spcPts val="0"/>
              </a:spcBef>
              <a:spcAft>
                <a:spcPts val="0"/>
              </a:spcAft>
              <a:buSzPts val="1867"/>
              <a:buFont typeface="Arial"/>
              <a:buNone/>
              <a:defRPr>
                <a:solidFill>
                  <a:schemeClr val="lt1"/>
                </a:solidFill>
              </a:defRPr>
            </a:lvl3pPr>
            <a:lvl4pPr marL="1828800" lvl="3" indent="-228600" algn="l">
              <a:spcBef>
                <a:spcPts val="0"/>
              </a:spcBef>
              <a:spcAft>
                <a:spcPts val="0"/>
              </a:spcAft>
              <a:buSzPts val="1867"/>
              <a:buFont typeface="Arial"/>
              <a:buNone/>
              <a:defRPr>
                <a:solidFill>
                  <a:schemeClr val="lt1"/>
                </a:solidFill>
              </a:defRPr>
            </a:lvl4pPr>
            <a:lvl5pPr marL="2286000" lvl="4" indent="-228600" algn="l">
              <a:spcBef>
                <a:spcPts val="0"/>
              </a:spcBef>
              <a:spcAft>
                <a:spcPts val="0"/>
              </a:spcAft>
              <a:buSzPts val="1867"/>
              <a:buFont typeface="Arial"/>
              <a:buNone/>
              <a:defRPr>
                <a:solidFill>
                  <a:schemeClr val="lt1"/>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1_Custom Layout 4">
    <p:spTree>
      <p:nvGrpSpPr>
        <p:cNvPr id="1" name="Shape 47"/>
        <p:cNvGrpSpPr/>
        <p:nvPr/>
      </p:nvGrpSpPr>
      <p:grpSpPr>
        <a:xfrm>
          <a:off x="0" y="0"/>
          <a:ext cx="0" cy="0"/>
          <a:chOff x="0" y="0"/>
          <a:chExt cx="0" cy="0"/>
        </a:xfrm>
      </p:grpSpPr>
      <p:pic>
        <p:nvPicPr>
          <p:cNvPr id="48" name="Google Shape;48;p26" descr="A picture containing drawing, food&#10;&#10;Description automatically generated"/>
          <p:cNvPicPr preferRelativeResize="0"/>
          <p:nvPr/>
        </p:nvPicPr>
        <p:blipFill rotWithShape="1">
          <a:blip r:embed="rId2">
            <a:alphaModFix/>
          </a:blip>
          <a:srcRect/>
          <a:stretch/>
        </p:blipFill>
        <p:spPr>
          <a:xfrm>
            <a:off x="715434" y="5046133"/>
            <a:ext cx="1742017" cy="1009651"/>
          </a:xfrm>
          <a:prstGeom prst="rect">
            <a:avLst/>
          </a:prstGeom>
          <a:noFill/>
          <a:ln>
            <a:noFill/>
          </a:ln>
        </p:spPr>
      </p:pic>
      <p:pic>
        <p:nvPicPr>
          <p:cNvPr id="49" name="Google Shape;49;p26" descr="A picture containing computer, sitting, laptop, young&#10;&#10;Description automatically generated"/>
          <p:cNvPicPr preferRelativeResize="0"/>
          <p:nvPr/>
        </p:nvPicPr>
        <p:blipFill rotWithShape="1">
          <a:blip r:embed="rId3">
            <a:alphaModFix/>
          </a:blip>
          <a:srcRect l="59061"/>
          <a:stretch/>
        </p:blipFill>
        <p:spPr>
          <a:xfrm>
            <a:off x="7200901" y="0"/>
            <a:ext cx="4991100" cy="6858000"/>
          </a:xfrm>
          <a:prstGeom prst="rect">
            <a:avLst/>
          </a:prstGeom>
          <a:noFill/>
          <a:ln>
            <a:noFill/>
          </a:ln>
        </p:spPr>
      </p:pic>
      <p:sp>
        <p:nvSpPr>
          <p:cNvPr id="50" name="Google Shape;50;p26"/>
          <p:cNvSpPr txBox="1">
            <a:spLocks noGrp="1"/>
          </p:cNvSpPr>
          <p:nvPr>
            <p:ph type="title"/>
          </p:nvPr>
        </p:nvSpPr>
        <p:spPr>
          <a:xfrm>
            <a:off x="716347" y="1390312"/>
            <a:ext cx="5059052" cy="14724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sz="4267" b="1">
                <a:solidFill>
                  <a:srgbClr val="003B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body" idx="1"/>
          </p:nvPr>
        </p:nvSpPr>
        <p:spPr>
          <a:xfrm>
            <a:off x="716347" y="3094497"/>
            <a:ext cx="4991100" cy="658905"/>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SzPts val="1867"/>
              <a:buFont typeface="Arial"/>
              <a:buNone/>
              <a:defRPr>
                <a:solidFill>
                  <a:srgbClr val="FF7840"/>
                </a:solidFill>
              </a:defRPr>
            </a:lvl1pPr>
            <a:lvl2pPr marL="914400" lvl="1" indent="-228600" algn="l">
              <a:spcBef>
                <a:spcPts val="0"/>
              </a:spcBef>
              <a:spcAft>
                <a:spcPts val="0"/>
              </a:spcAft>
              <a:buSzPts val="1867"/>
              <a:buFont typeface="Arial"/>
              <a:buNone/>
              <a:defRPr>
                <a:solidFill>
                  <a:schemeClr val="lt1"/>
                </a:solidFill>
              </a:defRPr>
            </a:lvl2pPr>
            <a:lvl3pPr marL="1371600" lvl="2" indent="-228600" algn="l">
              <a:spcBef>
                <a:spcPts val="0"/>
              </a:spcBef>
              <a:spcAft>
                <a:spcPts val="0"/>
              </a:spcAft>
              <a:buSzPts val="1867"/>
              <a:buFont typeface="Arial"/>
              <a:buNone/>
              <a:defRPr>
                <a:solidFill>
                  <a:schemeClr val="lt1"/>
                </a:solidFill>
              </a:defRPr>
            </a:lvl3pPr>
            <a:lvl4pPr marL="1828800" lvl="3" indent="-228600" algn="l">
              <a:spcBef>
                <a:spcPts val="0"/>
              </a:spcBef>
              <a:spcAft>
                <a:spcPts val="0"/>
              </a:spcAft>
              <a:buSzPts val="1867"/>
              <a:buFont typeface="Arial"/>
              <a:buNone/>
              <a:defRPr>
                <a:solidFill>
                  <a:schemeClr val="lt1"/>
                </a:solidFill>
              </a:defRPr>
            </a:lvl4pPr>
            <a:lvl5pPr marL="2286000" lvl="4" indent="-228600" algn="l">
              <a:spcBef>
                <a:spcPts val="0"/>
              </a:spcBef>
              <a:spcAft>
                <a:spcPts val="0"/>
              </a:spcAft>
              <a:buSzPts val="1867"/>
              <a:buFont typeface="Arial"/>
              <a:buNone/>
              <a:defRPr>
                <a:solidFill>
                  <a:schemeClr val="lt1"/>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
        <p:cNvGrpSpPr/>
        <p:nvPr/>
      </p:nvGrpSpPr>
      <p:grpSpPr>
        <a:xfrm>
          <a:off x="0" y="0"/>
          <a:ext cx="0" cy="0"/>
          <a:chOff x="0" y="0"/>
          <a:chExt cx="0" cy="0"/>
        </a:xfrm>
      </p:grpSpPr>
      <p:pic>
        <p:nvPicPr>
          <p:cNvPr id="53" name="Google Shape;53;p27" descr="A picture containing drawing&#10;&#10;Description automatically generated"/>
          <p:cNvPicPr preferRelativeResize="0"/>
          <p:nvPr/>
        </p:nvPicPr>
        <p:blipFill rotWithShape="1">
          <a:blip r:embed="rId2">
            <a:alphaModFix/>
          </a:blip>
          <a:srcRect l="44818" r="7999"/>
          <a:stretch/>
        </p:blipFill>
        <p:spPr>
          <a:xfrm>
            <a:off x="6438901" y="0"/>
            <a:ext cx="5753100" cy="6858000"/>
          </a:xfrm>
          <a:prstGeom prst="rect">
            <a:avLst/>
          </a:prstGeom>
          <a:noFill/>
          <a:ln>
            <a:noFill/>
          </a:ln>
        </p:spPr>
      </p:pic>
      <p:pic>
        <p:nvPicPr>
          <p:cNvPr id="54" name="Google Shape;54;p27" descr="A close up of a logo&#10;&#10;Description automatically generated"/>
          <p:cNvPicPr preferRelativeResize="0"/>
          <p:nvPr/>
        </p:nvPicPr>
        <p:blipFill rotWithShape="1">
          <a:blip r:embed="rId3">
            <a:alphaModFix/>
          </a:blip>
          <a:srcRect/>
          <a:stretch/>
        </p:blipFill>
        <p:spPr>
          <a:xfrm>
            <a:off x="11010901" y="6098117"/>
            <a:ext cx="766233" cy="446616"/>
          </a:xfrm>
          <a:prstGeom prst="rect">
            <a:avLst/>
          </a:prstGeom>
          <a:noFill/>
          <a:ln>
            <a:noFill/>
          </a:ln>
        </p:spPr>
      </p:pic>
      <p:sp>
        <p:nvSpPr>
          <p:cNvPr id="55" name="Google Shape;55;p27"/>
          <p:cNvSpPr txBox="1">
            <a:spLocks noGrp="1"/>
          </p:cNvSpPr>
          <p:nvPr>
            <p:ph type="title"/>
          </p:nvPr>
        </p:nvSpPr>
        <p:spPr>
          <a:xfrm>
            <a:off x="609600" y="265997"/>
            <a:ext cx="7403869"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b="1">
                <a:solidFill>
                  <a:srgbClr val="003B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609600" y="1600201"/>
            <a:ext cx="6062749" cy="4525963"/>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rgbClr val="FF7840"/>
              </a:buClr>
              <a:buSzPts val="1800"/>
              <a:buChar char="•"/>
              <a:defRPr>
                <a:solidFill>
                  <a:schemeClr val="dk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57" name="Google Shape;57;p27"/>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8" name="Google Shape;58;p27"/>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9"/>
        <p:cNvGrpSpPr/>
        <p:nvPr/>
      </p:nvGrpSpPr>
      <p:grpSpPr>
        <a:xfrm>
          <a:off x="0" y="0"/>
          <a:ext cx="0" cy="0"/>
          <a:chOff x="0" y="0"/>
          <a:chExt cx="0" cy="0"/>
        </a:xfrm>
      </p:grpSpPr>
      <p:pic>
        <p:nvPicPr>
          <p:cNvPr id="60" name="Google Shape;60;p28" descr="A close up of a logo&#10;&#10;Description automatically generated"/>
          <p:cNvPicPr preferRelativeResize="0"/>
          <p:nvPr/>
        </p:nvPicPr>
        <p:blipFill rotWithShape="1">
          <a:blip r:embed="rId2">
            <a:alphaModFix/>
          </a:blip>
          <a:srcRect l="73729" t="44746"/>
          <a:stretch/>
        </p:blipFill>
        <p:spPr>
          <a:xfrm>
            <a:off x="8989485" y="3069168"/>
            <a:ext cx="3202516" cy="3788833"/>
          </a:xfrm>
          <a:prstGeom prst="rect">
            <a:avLst/>
          </a:prstGeom>
          <a:noFill/>
          <a:ln>
            <a:noFill/>
          </a:ln>
        </p:spPr>
      </p:pic>
      <p:pic>
        <p:nvPicPr>
          <p:cNvPr id="61" name="Google Shape;61;p28" descr="A close up of a logo&#10;&#10;Description automatically generated"/>
          <p:cNvPicPr preferRelativeResize="0"/>
          <p:nvPr/>
        </p:nvPicPr>
        <p:blipFill rotWithShape="1">
          <a:blip r:embed="rId3">
            <a:alphaModFix/>
          </a:blip>
          <a:srcRect/>
          <a:stretch/>
        </p:blipFill>
        <p:spPr>
          <a:xfrm>
            <a:off x="11010901" y="6098117"/>
            <a:ext cx="766233" cy="446616"/>
          </a:xfrm>
          <a:prstGeom prst="rect">
            <a:avLst/>
          </a:prstGeom>
          <a:noFill/>
          <a:ln>
            <a:noFill/>
          </a:ln>
        </p:spPr>
      </p:pic>
      <p:sp>
        <p:nvSpPr>
          <p:cNvPr id="62" name="Google Shape;62;p28"/>
          <p:cNvSpPr txBox="1">
            <a:spLocks noGrp="1"/>
          </p:cNvSpPr>
          <p:nvPr>
            <p:ph type="title"/>
          </p:nvPr>
        </p:nvSpPr>
        <p:spPr>
          <a:xfrm>
            <a:off x="609599" y="265997"/>
            <a:ext cx="1092114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b="1">
                <a:solidFill>
                  <a:srgbClr val="003B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txBox="1">
            <a:spLocks noGrp="1"/>
          </p:cNvSpPr>
          <p:nvPr>
            <p:ph type="body" idx="1"/>
          </p:nvPr>
        </p:nvSpPr>
        <p:spPr>
          <a:xfrm>
            <a:off x="609599" y="1600201"/>
            <a:ext cx="8741044" cy="4525963"/>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rgbClr val="FF7840"/>
              </a:buClr>
              <a:buSzPts val="1800"/>
              <a:buChar char="•"/>
              <a:defRPr>
                <a:solidFill>
                  <a:schemeClr val="dk1"/>
                </a:solidFill>
              </a:defRPr>
            </a:lvl1pPr>
            <a:lvl2pPr marL="914400" lvl="1" indent="-342900" algn="l">
              <a:spcBef>
                <a:spcPts val="800"/>
              </a:spcBef>
              <a:spcAft>
                <a:spcPts val="0"/>
              </a:spcAft>
              <a:buClr>
                <a:srgbClr val="3F3F3F"/>
              </a:buClr>
              <a:buSzPts val="1800"/>
              <a:buChar char="–"/>
              <a:defRPr/>
            </a:lvl2pPr>
            <a:lvl3pPr marL="1371600" lvl="2" indent="-342900" algn="l">
              <a:spcBef>
                <a:spcPts val="480"/>
              </a:spcBef>
              <a:spcAft>
                <a:spcPts val="0"/>
              </a:spcAft>
              <a:buClr>
                <a:srgbClr val="3F3F3F"/>
              </a:buClr>
              <a:buSzPts val="1800"/>
              <a:buChar char="•"/>
              <a:defRPr/>
            </a:lvl3pPr>
            <a:lvl4pPr marL="1828800" lvl="3" indent="-342900" algn="l">
              <a:spcBef>
                <a:spcPts val="480"/>
              </a:spcBef>
              <a:spcAft>
                <a:spcPts val="0"/>
              </a:spcAft>
              <a:buClr>
                <a:srgbClr val="3F3F3F"/>
              </a:buClr>
              <a:buSzPts val="1800"/>
              <a:buChar char="–"/>
              <a:defRPr/>
            </a:lvl4pPr>
            <a:lvl5pPr marL="2286000" lvl="4" indent="-342900" algn="l">
              <a:spcBef>
                <a:spcPts val="480"/>
              </a:spcBef>
              <a:spcAft>
                <a:spcPts val="0"/>
              </a:spcAft>
              <a:buClr>
                <a:srgbClr val="3F3F3F"/>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64" name="Google Shape;64;p28"/>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1pPr>
            <a:lvl2pPr marL="0" lvl="1"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2pPr>
            <a:lvl3pPr marL="0" lvl="2"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3pPr>
            <a:lvl4pPr marL="0" lvl="3"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4pPr>
            <a:lvl5pPr marL="0" lvl="4"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5pPr>
            <a:lvl6pPr marL="0" lvl="5"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6pPr>
            <a:lvl7pPr marL="0" lvl="6"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7pPr>
            <a:lvl8pPr marL="0" lvl="7"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8pPr>
            <a:lvl9pPr marL="0" lvl="8" indent="0" algn="l">
              <a:lnSpc>
                <a:spcPct val="100000"/>
              </a:lnSpc>
              <a:spcBef>
                <a:spcPts val="0"/>
              </a:spcBef>
              <a:spcAft>
                <a:spcPts val="0"/>
              </a:spcAft>
              <a:buSzPts val="1200"/>
              <a:buNone/>
              <a:defRPr sz="12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65" name="Google Shape;65;p28"/>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09600" y="266700"/>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67" b="1" i="0" u="none" strike="noStrike" cap="none">
                <a:solidFill>
                  <a:srgbClr val="003B61"/>
                </a:solidFill>
                <a:latin typeface="Arial"/>
                <a:ea typeface="Arial"/>
                <a:cs typeface="Arial"/>
                <a:sym typeface="Arial"/>
              </a:defRPr>
            </a:lvl1pPr>
            <a:lvl2pPr marR="0" lvl="1" algn="l" rtl="0">
              <a:spcBef>
                <a:spcPts val="0"/>
              </a:spcBef>
              <a:spcAft>
                <a:spcPts val="0"/>
              </a:spcAft>
              <a:buSzPts val="1400"/>
              <a:buNone/>
              <a:defRPr sz="1867" b="1" i="0" u="none" strike="noStrike" cap="none">
                <a:solidFill>
                  <a:srgbClr val="003B61"/>
                </a:solidFill>
                <a:latin typeface="Arial"/>
                <a:ea typeface="Arial"/>
                <a:cs typeface="Arial"/>
                <a:sym typeface="Arial"/>
              </a:defRPr>
            </a:lvl2pPr>
            <a:lvl3pPr marR="0" lvl="2" algn="l" rtl="0">
              <a:spcBef>
                <a:spcPts val="0"/>
              </a:spcBef>
              <a:spcAft>
                <a:spcPts val="0"/>
              </a:spcAft>
              <a:buSzPts val="1400"/>
              <a:buNone/>
              <a:defRPr sz="1867" b="1" i="0" u="none" strike="noStrike" cap="none">
                <a:solidFill>
                  <a:srgbClr val="003B61"/>
                </a:solidFill>
                <a:latin typeface="Arial"/>
                <a:ea typeface="Arial"/>
                <a:cs typeface="Arial"/>
                <a:sym typeface="Arial"/>
              </a:defRPr>
            </a:lvl3pPr>
            <a:lvl4pPr marR="0" lvl="3" algn="l" rtl="0">
              <a:spcBef>
                <a:spcPts val="0"/>
              </a:spcBef>
              <a:spcAft>
                <a:spcPts val="0"/>
              </a:spcAft>
              <a:buSzPts val="1400"/>
              <a:buNone/>
              <a:defRPr sz="1867" b="1" i="0" u="none" strike="noStrike" cap="none">
                <a:solidFill>
                  <a:srgbClr val="003B61"/>
                </a:solidFill>
                <a:latin typeface="Arial"/>
                <a:ea typeface="Arial"/>
                <a:cs typeface="Arial"/>
                <a:sym typeface="Arial"/>
              </a:defRPr>
            </a:lvl4pPr>
            <a:lvl5pPr marR="0" lvl="4" algn="l" rtl="0">
              <a:spcBef>
                <a:spcPts val="0"/>
              </a:spcBef>
              <a:spcAft>
                <a:spcPts val="0"/>
              </a:spcAft>
              <a:buSzPts val="1400"/>
              <a:buNone/>
              <a:defRPr sz="1867" b="1" i="0" u="none" strike="noStrike" cap="none">
                <a:solidFill>
                  <a:srgbClr val="003B61"/>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609600" y="1600201"/>
            <a:ext cx="10972800" cy="452543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67"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8" name="Google Shape;8;p19"/>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FBFB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19"/>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18"/>
          <p:cNvSpPr txBox="1">
            <a:spLocks noGrp="1"/>
          </p:cNvSpPr>
          <p:nvPr>
            <p:ph type="title"/>
          </p:nvPr>
        </p:nvSpPr>
        <p:spPr>
          <a:xfrm>
            <a:off x="609600" y="266700"/>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67" b="1" i="0" u="none" strike="noStrike" cap="none">
                <a:solidFill>
                  <a:srgbClr val="003B61"/>
                </a:solidFill>
                <a:latin typeface="Arial"/>
                <a:ea typeface="Arial"/>
                <a:cs typeface="Arial"/>
                <a:sym typeface="Arial"/>
              </a:defRPr>
            </a:lvl1pPr>
            <a:lvl2pPr marR="0" lvl="1" algn="l" rtl="0">
              <a:spcBef>
                <a:spcPts val="0"/>
              </a:spcBef>
              <a:spcAft>
                <a:spcPts val="0"/>
              </a:spcAft>
              <a:buSzPts val="1400"/>
              <a:buNone/>
              <a:defRPr sz="1867" b="1" i="0" u="none" strike="noStrike" cap="none">
                <a:solidFill>
                  <a:srgbClr val="003B61"/>
                </a:solidFill>
                <a:latin typeface="Arial"/>
                <a:ea typeface="Arial"/>
                <a:cs typeface="Arial"/>
                <a:sym typeface="Arial"/>
              </a:defRPr>
            </a:lvl2pPr>
            <a:lvl3pPr marR="0" lvl="2" algn="l" rtl="0">
              <a:spcBef>
                <a:spcPts val="0"/>
              </a:spcBef>
              <a:spcAft>
                <a:spcPts val="0"/>
              </a:spcAft>
              <a:buSzPts val="1400"/>
              <a:buNone/>
              <a:defRPr sz="1867" b="1" i="0" u="none" strike="noStrike" cap="none">
                <a:solidFill>
                  <a:srgbClr val="003B61"/>
                </a:solidFill>
                <a:latin typeface="Arial"/>
                <a:ea typeface="Arial"/>
                <a:cs typeface="Arial"/>
                <a:sym typeface="Arial"/>
              </a:defRPr>
            </a:lvl3pPr>
            <a:lvl4pPr marR="0" lvl="3" algn="l" rtl="0">
              <a:spcBef>
                <a:spcPts val="0"/>
              </a:spcBef>
              <a:spcAft>
                <a:spcPts val="0"/>
              </a:spcAft>
              <a:buSzPts val="1400"/>
              <a:buNone/>
              <a:defRPr sz="1867" b="1" i="0" u="none" strike="noStrike" cap="none">
                <a:solidFill>
                  <a:srgbClr val="003B61"/>
                </a:solidFill>
                <a:latin typeface="Arial"/>
                <a:ea typeface="Arial"/>
                <a:cs typeface="Arial"/>
                <a:sym typeface="Arial"/>
              </a:defRPr>
            </a:lvl4pPr>
            <a:lvl5pPr marR="0" lvl="4" algn="l" rtl="0">
              <a:spcBef>
                <a:spcPts val="0"/>
              </a:spcBef>
              <a:spcAft>
                <a:spcPts val="0"/>
              </a:spcAft>
              <a:buSzPts val="1400"/>
              <a:buNone/>
              <a:defRPr sz="1867" b="1" i="0" u="none" strike="noStrike" cap="none">
                <a:solidFill>
                  <a:srgbClr val="003B61"/>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7" name="Google Shape;17;p18"/>
          <p:cNvSpPr txBox="1">
            <a:spLocks noGrp="1"/>
          </p:cNvSpPr>
          <p:nvPr>
            <p:ph type="body" idx="1"/>
          </p:nvPr>
        </p:nvSpPr>
        <p:spPr>
          <a:xfrm>
            <a:off x="609600" y="1600201"/>
            <a:ext cx="10972800" cy="452543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67"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8" name="Google Shape;18;p18"/>
          <p:cNvSpPr txBox="1">
            <a:spLocks noGrp="1"/>
          </p:cNvSpPr>
          <p:nvPr>
            <p:ph type="dt" idx="10"/>
          </p:nvPr>
        </p:nvSpPr>
        <p:spPr>
          <a:xfrm>
            <a:off x="1219200" y="6297085"/>
            <a:ext cx="1515533" cy="36618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FBFB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 name="Google Shape;19;p18"/>
          <p:cNvSpPr txBox="1">
            <a:spLocks noGrp="1"/>
          </p:cNvSpPr>
          <p:nvPr>
            <p:ph type="sldNum" idx="12"/>
          </p:nvPr>
        </p:nvSpPr>
        <p:spPr>
          <a:xfrm>
            <a:off x="609600" y="6297085"/>
            <a:ext cx="609600" cy="36618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
          <p:cNvSpPr txBox="1">
            <a:spLocks noGrp="1"/>
          </p:cNvSpPr>
          <p:nvPr>
            <p:ph type="title"/>
          </p:nvPr>
        </p:nvSpPr>
        <p:spPr>
          <a:xfrm>
            <a:off x="716347" y="1390312"/>
            <a:ext cx="5059052" cy="147241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GB" b="1"/>
              <a:t>Apprenticeships</a:t>
            </a:r>
            <a:endParaRPr b="1"/>
          </a:p>
        </p:txBody>
      </p:sp>
      <p:sp>
        <p:nvSpPr>
          <p:cNvPr id="154" name="Google Shape;154;p1"/>
          <p:cNvSpPr txBox="1">
            <a:spLocks noGrp="1"/>
          </p:cNvSpPr>
          <p:nvPr>
            <p:ph type="body" idx="1"/>
          </p:nvPr>
        </p:nvSpPr>
        <p:spPr>
          <a:xfrm>
            <a:off x="716347" y="3094497"/>
            <a:ext cx="4991100" cy="658905"/>
          </a:xfrm>
          <a:prstGeom prst="rect">
            <a:avLst/>
          </a:prstGeom>
          <a:noFill/>
          <a:ln>
            <a:noFill/>
          </a:ln>
        </p:spPr>
        <p:txBody>
          <a:bodyPr spcFirstLastPara="1" wrap="square" lIns="91425" tIns="45700" rIns="91425" bIns="45700" anchor="t" anchorCtr="0">
            <a:noAutofit/>
          </a:bodyPr>
          <a:lstStyle/>
          <a:p>
            <a:pPr marL="8466" lvl="0" indent="0" algn="l" rtl="0">
              <a:spcBef>
                <a:spcPts val="0"/>
              </a:spcBef>
              <a:spcAft>
                <a:spcPts val="0"/>
              </a:spcAft>
              <a:buSzPts val="1867"/>
              <a:buFont typeface="Arial"/>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609599" y="265997"/>
            <a:ext cx="9174996"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200">
                <a:solidFill>
                  <a:srgbClr val="002060"/>
                </a:solidFill>
              </a:rPr>
              <a:t>Apprenticeship levels</a:t>
            </a:r>
            <a:endParaRPr sz="3200">
              <a:solidFill>
                <a:srgbClr val="002060"/>
              </a:solidFill>
            </a:endParaRPr>
          </a:p>
        </p:txBody>
      </p:sp>
      <p:sp>
        <p:nvSpPr>
          <p:cNvPr id="160" name="Google Shape;160;p2"/>
          <p:cNvSpPr txBox="1">
            <a:spLocks noGrp="1"/>
          </p:cNvSpPr>
          <p:nvPr>
            <p:ph type="body" idx="1"/>
          </p:nvPr>
        </p:nvSpPr>
        <p:spPr>
          <a:xfrm>
            <a:off x="609600" y="1600201"/>
            <a:ext cx="8534400" cy="4525963"/>
          </a:xfrm>
          <a:prstGeom prst="rect">
            <a:avLst/>
          </a:prstGeom>
          <a:noFill/>
          <a:ln>
            <a:noFill/>
          </a:ln>
        </p:spPr>
        <p:txBody>
          <a:bodyPr spcFirstLastPara="1" wrap="square" lIns="91425" tIns="45700" rIns="91425" bIns="45700" anchor="t" anchorCtr="0">
            <a:normAutofit/>
          </a:bodyPr>
          <a:lstStyle/>
          <a:p>
            <a:pPr marL="457200" lvl="0" indent="-457200" algn="l" rtl="0">
              <a:lnSpc>
                <a:spcPct val="80000"/>
              </a:lnSpc>
              <a:spcBef>
                <a:spcPts val="0"/>
              </a:spcBef>
              <a:spcAft>
                <a:spcPts val="0"/>
              </a:spcAft>
              <a:buClr>
                <a:schemeClr val="accent1"/>
              </a:buClr>
              <a:buSzPts val="2590"/>
              <a:buChar char="•"/>
            </a:pPr>
            <a:r>
              <a:rPr lang="en-GB" sz="2590">
                <a:solidFill>
                  <a:srgbClr val="002060"/>
                </a:solidFill>
              </a:rPr>
              <a:t>Degree apprenticeships - equivalent to a bachelor's degree or masters</a:t>
            </a:r>
            <a:endParaRPr>
              <a:solidFill>
                <a:srgbClr val="002060"/>
              </a:solidFill>
            </a:endParaRPr>
          </a:p>
          <a:p>
            <a:pPr marL="621665" lvl="0" indent="-292735" algn="l" rtl="0">
              <a:lnSpc>
                <a:spcPct val="80000"/>
              </a:lnSpc>
              <a:spcBef>
                <a:spcPts val="1000"/>
              </a:spcBef>
              <a:spcAft>
                <a:spcPts val="0"/>
              </a:spcAft>
              <a:buClr>
                <a:schemeClr val="dk1"/>
              </a:buClr>
              <a:buSzPts val="2590"/>
              <a:buFont typeface="Noto Sans Symbols"/>
              <a:buNone/>
            </a:pPr>
            <a:endParaRPr sz="2590">
              <a:solidFill>
                <a:srgbClr val="002060"/>
              </a:solidFill>
            </a:endParaRPr>
          </a:p>
          <a:p>
            <a:pPr marL="457200" lvl="0" indent="-457200" algn="l" rtl="0">
              <a:lnSpc>
                <a:spcPct val="80000"/>
              </a:lnSpc>
              <a:spcBef>
                <a:spcPts val="1000"/>
              </a:spcBef>
              <a:spcAft>
                <a:spcPts val="0"/>
              </a:spcAft>
              <a:buClr>
                <a:schemeClr val="accent1"/>
              </a:buClr>
              <a:buSzPts val="2590"/>
              <a:buChar char="•"/>
            </a:pPr>
            <a:r>
              <a:rPr lang="en-GB" sz="2590">
                <a:solidFill>
                  <a:srgbClr val="002060"/>
                </a:solidFill>
              </a:rPr>
              <a:t>Higher apprenticeships  - equivalent to NVQ level 4, HND or foundation degree</a:t>
            </a:r>
            <a:endParaRPr>
              <a:solidFill>
                <a:srgbClr val="002060"/>
              </a:solidFill>
            </a:endParaRPr>
          </a:p>
          <a:p>
            <a:pPr marL="621665" lvl="0" indent="-292735" algn="l" rtl="0">
              <a:lnSpc>
                <a:spcPct val="80000"/>
              </a:lnSpc>
              <a:spcBef>
                <a:spcPts val="1000"/>
              </a:spcBef>
              <a:spcAft>
                <a:spcPts val="0"/>
              </a:spcAft>
              <a:buClr>
                <a:schemeClr val="dk1"/>
              </a:buClr>
              <a:buSzPts val="2590"/>
              <a:buFont typeface="Noto Sans Symbols"/>
              <a:buNone/>
            </a:pPr>
            <a:endParaRPr sz="2590">
              <a:solidFill>
                <a:srgbClr val="002060"/>
              </a:solidFill>
            </a:endParaRPr>
          </a:p>
          <a:p>
            <a:pPr marL="457200" lvl="0" indent="-457200" algn="l" rtl="0">
              <a:lnSpc>
                <a:spcPct val="80000"/>
              </a:lnSpc>
              <a:spcBef>
                <a:spcPts val="1000"/>
              </a:spcBef>
              <a:spcAft>
                <a:spcPts val="0"/>
              </a:spcAft>
              <a:buClr>
                <a:schemeClr val="accent1"/>
              </a:buClr>
              <a:buSzPts val="2590"/>
              <a:buChar char="•"/>
            </a:pPr>
            <a:r>
              <a:rPr lang="en-GB" sz="2590">
                <a:solidFill>
                  <a:srgbClr val="002060"/>
                </a:solidFill>
              </a:rPr>
              <a:t>Advanced apprenticeships - equivalent to a level 3 qualification (2 A level passes)</a:t>
            </a:r>
            <a:endParaRPr>
              <a:solidFill>
                <a:srgbClr val="002060"/>
              </a:solidFill>
            </a:endParaRPr>
          </a:p>
          <a:p>
            <a:pPr marL="621665" lvl="0" indent="-292735" algn="l" rtl="0">
              <a:lnSpc>
                <a:spcPct val="80000"/>
              </a:lnSpc>
              <a:spcBef>
                <a:spcPts val="1000"/>
              </a:spcBef>
              <a:spcAft>
                <a:spcPts val="0"/>
              </a:spcAft>
              <a:buClr>
                <a:schemeClr val="dk1"/>
              </a:buClr>
              <a:buSzPts val="2590"/>
              <a:buFont typeface="Noto Sans Symbols"/>
              <a:buNone/>
            </a:pPr>
            <a:endParaRPr sz="2590">
              <a:solidFill>
                <a:srgbClr val="002060"/>
              </a:solidFill>
            </a:endParaRPr>
          </a:p>
          <a:p>
            <a:pPr marL="457200" lvl="0" indent="-457200" algn="l" rtl="0">
              <a:lnSpc>
                <a:spcPct val="80000"/>
              </a:lnSpc>
              <a:spcBef>
                <a:spcPts val="1000"/>
              </a:spcBef>
              <a:spcAft>
                <a:spcPts val="0"/>
              </a:spcAft>
              <a:buClr>
                <a:schemeClr val="accent1"/>
              </a:buClr>
              <a:buSzPts val="2590"/>
              <a:buChar char="•"/>
            </a:pPr>
            <a:r>
              <a:rPr lang="en-GB" sz="2590">
                <a:solidFill>
                  <a:srgbClr val="002060"/>
                </a:solidFill>
              </a:rPr>
              <a:t>Intermediate apprenticeships - equivalent to a level 2 qualification (5 GCSE passes)</a:t>
            </a:r>
            <a:endParaRPr>
              <a:solidFill>
                <a:srgbClr val="002060"/>
              </a:solidFill>
            </a:endParaRPr>
          </a:p>
          <a:p>
            <a:pPr marL="621665" lvl="0" indent="-292735" algn="l" rtl="0">
              <a:lnSpc>
                <a:spcPct val="80000"/>
              </a:lnSpc>
              <a:spcBef>
                <a:spcPts val="1000"/>
              </a:spcBef>
              <a:spcAft>
                <a:spcPts val="0"/>
              </a:spcAft>
              <a:buClr>
                <a:schemeClr val="dk1"/>
              </a:buClr>
              <a:buSzPts val="2590"/>
              <a:buFont typeface="Noto Sans Symbols"/>
              <a:buNone/>
            </a:pPr>
            <a:endParaRPr sz="259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a:xfrm>
            <a:off x="609599" y="265997"/>
            <a:ext cx="9174996"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200">
                <a:solidFill>
                  <a:srgbClr val="002060"/>
                </a:solidFill>
              </a:rPr>
              <a:t>Case studies</a:t>
            </a:r>
            <a:endParaRPr sz="3200">
              <a:solidFill>
                <a:srgbClr val="002060"/>
              </a:solidFill>
            </a:endParaRPr>
          </a:p>
        </p:txBody>
      </p:sp>
      <p:sp>
        <p:nvSpPr>
          <p:cNvPr id="166" name="Google Shape;166;p3"/>
          <p:cNvSpPr txBox="1">
            <a:spLocks noGrp="1"/>
          </p:cNvSpPr>
          <p:nvPr>
            <p:ph type="body" idx="1"/>
          </p:nvPr>
        </p:nvSpPr>
        <p:spPr>
          <a:xfrm>
            <a:off x="609600" y="1529863"/>
            <a:ext cx="3751385" cy="4596302"/>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170"/>
              <a:buNone/>
            </a:pPr>
            <a:r>
              <a:rPr lang="en-GB" sz="1800">
                <a:solidFill>
                  <a:srgbClr val="002060"/>
                </a:solidFill>
              </a:rPr>
              <a:t>Jane is a student studying A levels in her sixth form in Doncaster. She does maths, chemistry and physics, and is expected to achieve BBB. She would like an engineering career and has decided to achieve this through an apprenticeship. </a:t>
            </a:r>
            <a:endParaRPr sz="1800">
              <a:solidFill>
                <a:srgbClr val="002060"/>
              </a:solidFill>
            </a:endParaRPr>
          </a:p>
          <a:p>
            <a:pPr marL="0" lvl="0" indent="0" algn="l" rtl="0">
              <a:lnSpc>
                <a:spcPct val="70000"/>
              </a:lnSpc>
              <a:spcBef>
                <a:spcPts val="1000"/>
              </a:spcBef>
              <a:spcAft>
                <a:spcPts val="0"/>
              </a:spcAft>
              <a:buClr>
                <a:schemeClr val="dk1"/>
              </a:buClr>
              <a:buSzPts val="2170"/>
              <a:buNone/>
            </a:pPr>
            <a:endParaRPr sz="1800"/>
          </a:p>
          <a:p>
            <a:pPr marL="0" lvl="0" indent="0" algn="l" rtl="0">
              <a:lnSpc>
                <a:spcPct val="70000"/>
              </a:lnSpc>
              <a:spcBef>
                <a:spcPts val="1000"/>
              </a:spcBef>
              <a:spcAft>
                <a:spcPts val="0"/>
              </a:spcAft>
              <a:buClr>
                <a:schemeClr val="dk1"/>
              </a:buClr>
              <a:buSzPts val="2170"/>
              <a:buNone/>
            </a:pPr>
            <a:endParaRPr sz="1800"/>
          </a:p>
          <a:p>
            <a:pPr marL="0" lvl="0" indent="0" algn="l" rtl="0">
              <a:lnSpc>
                <a:spcPct val="70000"/>
              </a:lnSpc>
              <a:spcBef>
                <a:spcPts val="1000"/>
              </a:spcBef>
              <a:spcAft>
                <a:spcPts val="0"/>
              </a:spcAft>
              <a:buClr>
                <a:schemeClr val="dk1"/>
              </a:buClr>
              <a:buSzPts val="2170"/>
              <a:buNone/>
            </a:pPr>
            <a:r>
              <a:rPr lang="en-GB" sz="1800">
                <a:solidFill>
                  <a:srgbClr val="002060"/>
                </a:solidFill>
              </a:rPr>
              <a:t>Sam is studying for his GCSEs in Warwick, and will achieve level 4+ in 5 of these, including maths and English. He has recently done some work experience in a care home and would like a career in social care. He doesn’t want to do A Levels, but is keen to enter the workplace. </a:t>
            </a:r>
            <a:r>
              <a:rPr lang="en-GB" sz="2170">
                <a:solidFill>
                  <a:srgbClr val="002060"/>
                </a:solidFill>
              </a:rPr>
              <a:t/>
            </a:r>
            <a:br>
              <a:rPr lang="en-GB" sz="2170">
                <a:solidFill>
                  <a:srgbClr val="002060"/>
                </a:solidFill>
              </a:rPr>
            </a:br>
            <a:endParaRPr sz="2170">
              <a:solidFill>
                <a:srgbClr val="002060"/>
              </a:solidFill>
            </a:endParaRPr>
          </a:p>
        </p:txBody>
      </p:sp>
      <p:sp>
        <p:nvSpPr>
          <p:cNvPr id="167" name="Google Shape;167;p3"/>
          <p:cNvSpPr txBox="1"/>
          <p:nvPr/>
        </p:nvSpPr>
        <p:spPr>
          <a:xfrm>
            <a:off x="4670882" y="1774826"/>
            <a:ext cx="462258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dk1"/>
              </a:buClr>
              <a:buSzPts val="1960"/>
              <a:buFont typeface="Arial"/>
              <a:buNone/>
            </a:pPr>
            <a:r>
              <a:rPr lang="en-GB" sz="1800" b="0" i="0" u="none" strike="noStrike" cap="none">
                <a:solidFill>
                  <a:srgbClr val="002060"/>
                </a:solidFill>
                <a:latin typeface="Arial"/>
                <a:ea typeface="Arial"/>
                <a:cs typeface="Arial"/>
                <a:sym typeface="Arial"/>
              </a:rPr>
              <a:t>Visit gov.uk/apply-apprenticeship to support your research</a:t>
            </a:r>
            <a:endParaRPr sz="1800" b="0" i="0" u="none" strike="noStrike" cap="none">
              <a:solidFill>
                <a:srgbClr val="002060"/>
              </a:solidFill>
              <a:latin typeface="Arial"/>
              <a:ea typeface="Arial"/>
              <a:cs typeface="Arial"/>
              <a:sym typeface="Arial"/>
            </a:endParaRPr>
          </a:p>
          <a:p>
            <a:pPr marL="0" marR="0" lvl="0" indent="0" algn="l" rtl="0">
              <a:lnSpc>
                <a:spcPct val="70000"/>
              </a:lnSpc>
              <a:spcBef>
                <a:spcPts val="1000"/>
              </a:spcBef>
              <a:spcAft>
                <a:spcPts val="0"/>
              </a:spcAft>
              <a:buClr>
                <a:schemeClr val="dk1"/>
              </a:buClr>
              <a:buSzPts val="1960"/>
              <a:buFont typeface="Arial"/>
              <a:buNone/>
            </a:pPr>
            <a:r>
              <a:rPr lang="en-GB" sz="1800" b="0" i="0" u="none" strike="noStrike" cap="none">
                <a:solidFill>
                  <a:srgbClr val="002060"/>
                </a:solidFill>
                <a:latin typeface="Arial"/>
                <a:ea typeface="Arial"/>
                <a:cs typeface="Arial"/>
                <a:sym typeface="Arial"/>
              </a:rPr>
              <a:t/>
            </a:r>
            <a:br>
              <a:rPr lang="en-GB" sz="1800" b="0" i="0" u="none" strike="noStrike" cap="none">
                <a:solidFill>
                  <a:srgbClr val="002060"/>
                </a:solidFill>
                <a:latin typeface="Arial"/>
                <a:ea typeface="Arial"/>
                <a:cs typeface="Arial"/>
                <a:sym typeface="Arial"/>
              </a:rPr>
            </a:br>
            <a:r>
              <a:rPr lang="en-GB" sz="1800" b="0" i="0" u="none" strike="noStrike" cap="none">
                <a:solidFill>
                  <a:srgbClr val="002060"/>
                </a:solidFill>
                <a:latin typeface="Arial"/>
                <a:ea typeface="Arial"/>
                <a:cs typeface="Arial"/>
                <a:sym typeface="Arial"/>
              </a:rPr>
              <a:t>Choose one apprenticeship your case study student could apply for</a:t>
            </a:r>
            <a:endParaRPr sz="1800" b="0" i="0" u="none" strike="noStrike" cap="none">
              <a:solidFill>
                <a:srgbClr val="002060"/>
              </a:solidFill>
              <a:latin typeface="Arial"/>
              <a:ea typeface="Arial"/>
              <a:cs typeface="Arial"/>
              <a:sym typeface="Arial"/>
            </a:endParaRPr>
          </a:p>
          <a:p>
            <a:pPr marL="0" marR="0" lvl="0" indent="0" algn="l" rtl="0">
              <a:lnSpc>
                <a:spcPct val="70000"/>
              </a:lnSpc>
              <a:spcBef>
                <a:spcPts val="1000"/>
              </a:spcBef>
              <a:spcAft>
                <a:spcPts val="0"/>
              </a:spcAft>
              <a:buClr>
                <a:schemeClr val="dk1"/>
              </a:buClr>
              <a:buSzPts val="1960"/>
              <a:buFont typeface="Arial"/>
              <a:buNone/>
            </a:pPr>
            <a:endParaRPr sz="1800" b="0" i="0" u="none" strike="noStrike" cap="none">
              <a:solidFill>
                <a:srgbClr val="002060"/>
              </a:solidFill>
              <a:latin typeface="Arial"/>
              <a:ea typeface="Arial"/>
              <a:cs typeface="Arial"/>
              <a:sym typeface="Arial"/>
            </a:endParaRPr>
          </a:p>
          <a:p>
            <a:pPr marL="342900" marR="0" lvl="0" indent="-342900" algn="l" rtl="0">
              <a:lnSpc>
                <a:spcPct val="70000"/>
              </a:lnSpc>
              <a:spcBef>
                <a:spcPts val="1000"/>
              </a:spcBef>
              <a:spcAft>
                <a:spcPts val="0"/>
              </a:spcAft>
              <a:buClr>
                <a:schemeClr val="accent1"/>
              </a:buClr>
              <a:buSzPts val="1960"/>
              <a:buFont typeface="Arial"/>
              <a:buChar char="•"/>
            </a:pPr>
            <a:r>
              <a:rPr lang="en-GB" sz="1800" b="0" i="0" u="none" strike="noStrike" cap="none">
                <a:solidFill>
                  <a:srgbClr val="002060"/>
                </a:solidFill>
                <a:latin typeface="Arial"/>
                <a:ea typeface="Arial"/>
                <a:cs typeface="Arial"/>
                <a:sym typeface="Arial"/>
              </a:rPr>
              <a:t>What level apprenticeship is it?</a:t>
            </a:r>
            <a:endParaRPr sz="1800" b="0" i="0" u="none" strike="noStrike" cap="none">
              <a:solidFill>
                <a:srgbClr val="002060"/>
              </a:solidFill>
              <a:latin typeface="Arial"/>
              <a:ea typeface="Arial"/>
              <a:cs typeface="Arial"/>
              <a:sym typeface="Arial"/>
            </a:endParaRPr>
          </a:p>
          <a:p>
            <a:pPr marL="342900" marR="0" lvl="0" indent="-342900" algn="l" rtl="0">
              <a:lnSpc>
                <a:spcPct val="70000"/>
              </a:lnSpc>
              <a:spcBef>
                <a:spcPts val="1000"/>
              </a:spcBef>
              <a:spcAft>
                <a:spcPts val="0"/>
              </a:spcAft>
              <a:buClr>
                <a:schemeClr val="accent1"/>
              </a:buClr>
              <a:buSzPts val="1960"/>
              <a:buFont typeface="Arial"/>
              <a:buChar char="•"/>
            </a:pPr>
            <a:r>
              <a:rPr lang="en-GB" sz="1800" b="0" i="0" u="none" strike="noStrike" cap="none">
                <a:solidFill>
                  <a:srgbClr val="002060"/>
                </a:solidFill>
                <a:latin typeface="Arial"/>
                <a:ea typeface="Arial"/>
                <a:cs typeface="Arial"/>
                <a:sym typeface="Arial"/>
              </a:rPr>
              <a:t>What are the entry requirements?</a:t>
            </a:r>
            <a:endParaRPr sz="1800" b="0" i="0" u="none" strike="noStrike" cap="none">
              <a:solidFill>
                <a:srgbClr val="002060"/>
              </a:solidFill>
              <a:latin typeface="Arial"/>
              <a:ea typeface="Arial"/>
              <a:cs typeface="Arial"/>
              <a:sym typeface="Arial"/>
            </a:endParaRPr>
          </a:p>
          <a:p>
            <a:pPr marL="342900" marR="0" lvl="0" indent="-342900" algn="l" rtl="0">
              <a:lnSpc>
                <a:spcPct val="70000"/>
              </a:lnSpc>
              <a:spcBef>
                <a:spcPts val="1000"/>
              </a:spcBef>
              <a:spcAft>
                <a:spcPts val="0"/>
              </a:spcAft>
              <a:buClr>
                <a:schemeClr val="accent1"/>
              </a:buClr>
              <a:buSzPts val="1960"/>
              <a:buFont typeface="Arial"/>
              <a:buChar char="•"/>
            </a:pPr>
            <a:r>
              <a:rPr lang="en-GB" sz="1800" b="0" i="0" u="none" strike="noStrike" cap="none">
                <a:solidFill>
                  <a:srgbClr val="002060"/>
                </a:solidFill>
                <a:latin typeface="Arial"/>
                <a:ea typeface="Arial"/>
                <a:cs typeface="Arial"/>
                <a:sym typeface="Arial"/>
              </a:rPr>
              <a:t>What qualification and experience will they gain?</a:t>
            </a:r>
            <a:endParaRPr sz="1800" b="0" i="0" u="none" strike="noStrike" cap="none">
              <a:solidFill>
                <a:srgbClr val="002060"/>
              </a:solidFill>
              <a:latin typeface="Arial"/>
              <a:ea typeface="Arial"/>
              <a:cs typeface="Arial"/>
              <a:sym typeface="Arial"/>
            </a:endParaRPr>
          </a:p>
          <a:p>
            <a:pPr marL="342900" marR="0" lvl="0" indent="-342900" algn="l" rtl="0">
              <a:lnSpc>
                <a:spcPct val="70000"/>
              </a:lnSpc>
              <a:spcBef>
                <a:spcPts val="1000"/>
              </a:spcBef>
              <a:spcAft>
                <a:spcPts val="0"/>
              </a:spcAft>
              <a:buClr>
                <a:schemeClr val="accent1"/>
              </a:buClr>
              <a:buSzPts val="1960"/>
              <a:buFont typeface="Arial"/>
              <a:buChar char="•"/>
            </a:pPr>
            <a:r>
              <a:rPr lang="en-GB" sz="1800" b="0" i="0" u="none" strike="noStrike" cap="none">
                <a:solidFill>
                  <a:srgbClr val="002060"/>
                </a:solidFill>
                <a:latin typeface="Arial"/>
                <a:ea typeface="Arial"/>
                <a:cs typeface="Arial"/>
                <a:sym typeface="Arial"/>
              </a:rPr>
              <a:t>How much will they earn?</a:t>
            </a:r>
            <a:endParaRPr sz="1800" b="0" i="0" u="none" strike="noStrike" cap="none">
              <a:solidFill>
                <a:srgbClr val="002060"/>
              </a:solidFill>
              <a:latin typeface="Arial"/>
              <a:ea typeface="Arial"/>
              <a:cs typeface="Arial"/>
              <a:sym typeface="Arial"/>
            </a:endParaRPr>
          </a:p>
          <a:p>
            <a:pPr marL="342900" marR="0" lvl="0" indent="-342900" algn="l" rtl="0">
              <a:lnSpc>
                <a:spcPct val="70000"/>
              </a:lnSpc>
              <a:spcBef>
                <a:spcPts val="1000"/>
              </a:spcBef>
              <a:spcAft>
                <a:spcPts val="0"/>
              </a:spcAft>
              <a:buClr>
                <a:schemeClr val="accent1"/>
              </a:buClr>
              <a:buSzPts val="1960"/>
              <a:buFont typeface="Arial"/>
              <a:buChar char="•"/>
            </a:pPr>
            <a:r>
              <a:rPr lang="en-GB" sz="1800" b="0" i="0" u="none" strike="noStrike" cap="none">
                <a:solidFill>
                  <a:srgbClr val="002060"/>
                </a:solidFill>
                <a:latin typeface="Arial"/>
                <a:ea typeface="Arial"/>
                <a:cs typeface="Arial"/>
                <a:sym typeface="Arial"/>
              </a:rPr>
              <a:t>How far from home is the apprenticeship?</a:t>
            </a:r>
            <a:endParaRPr sz="1800" b="0" i="0" u="none" strike="noStrike" cap="none">
              <a:solidFill>
                <a:srgbClr val="002060"/>
              </a:solidFill>
              <a:latin typeface="Arial"/>
              <a:ea typeface="Arial"/>
              <a:cs typeface="Arial"/>
              <a:sym typeface="Arial"/>
            </a:endParaRPr>
          </a:p>
          <a:p>
            <a:pPr marL="342900" marR="0" lvl="0" indent="-342900" algn="l" rtl="0">
              <a:lnSpc>
                <a:spcPct val="70000"/>
              </a:lnSpc>
              <a:spcBef>
                <a:spcPts val="1000"/>
              </a:spcBef>
              <a:spcAft>
                <a:spcPts val="0"/>
              </a:spcAft>
              <a:buClr>
                <a:schemeClr val="accent1"/>
              </a:buClr>
              <a:buSzPts val="1960"/>
              <a:buFont typeface="Arial"/>
              <a:buChar char="•"/>
            </a:pPr>
            <a:r>
              <a:rPr lang="en-GB" sz="1800" b="0" i="0" u="none" strike="noStrike" cap="none">
                <a:solidFill>
                  <a:srgbClr val="002060"/>
                </a:solidFill>
                <a:latin typeface="Arial"/>
                <a:ea typeface="Arial"/>
                <a:cs typeface="Arial"/>
                <a:sym typeface="Arial"/>
              </a:rPr>
              <a:t>What is the application deadline?</a:t>
            </a:r>
            <a:endParaRPr sz="1800" b="0" i="0" u="none" strike="noStrike" cap="none">
              <a:solidFill>
                <a:srgbClr val="002060"/>
              </a:solidFill>
              <a:latin typeface="Arial"/>
              <a:ea typeface="Arial"/>
              <a:cs typeface="Arial"/>
              <a:sym typeface="Arial"/>
            </a:endParaRPr>
          </a:p>
          <a:p>
            <a:pPr marL="0" marR="0" lvl="0" indent="0" algn="l" rtl="0">
              <a:lnSpc>
                <a:spcPct val="70000"/>
              </a:lnSpc>
              <a:spcBef>
                <a:spcPts val="1000"/>
              </a:spcBef>
              <a:spcAft>
                <a:spcPts val="0"/>
              </a:spcAft>
              <a:buClr>
                <a:schemeClr val="dk1"/>
              </a:buClr>
              <a:buSzPts val="1960"/>
              <a:buFont typeface="Arial"/>
              <a:buNone/>
            </a:pPr>
            <a:endParaRPr sz="1800" b="0" i="0" u="none" strike="noStrike" cap="none">
              <a:solidFill>
                <a:srgbClr val="002060"/>
              </a:solidFill>
              <a:latin typeface="Arial"/>
              <a:ea typeface="Arial"/>
              <a:cs typeface="Arial"/>
              <a:sym typeface="Arial"/>
            </a:endParaRPr>
          </a:p>
        </p:txBody>
      </p:sp>
      <p:sp>
        <p:nvSpPr>
          <p:cNvPr id="168" name="Google Shape;168;p3"/>
          <p:cNvSpPr/>
          <p:nvPr/>
        </p:nvSpPr>
        <p:spPr>
          <a:xfrm>
            <a:off x="518747" y="1408997"/>
            <a:ext cx="3947746" cy="1852949"/>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
        <p:nvSpPr>
          <p:cNvPr id="169" name="Google Shape;169;p3"/>
          <p:cNvSpPr/>
          <p:nvPr/>
        </p:nvSpPr>
        <p:spPr>
          <a:xfrm>
            <a:off x="518747" y="3692770"/>
            <a:ext cx="3947745" cy="2057399"/>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609599" y="265997"/>
            <a:ext cx="9174996"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200" dirty="0">
                <a:solidFill>
                  <a:srgbClr val="002060"/>
                </a:solidFill>
              </a:rPr>
              <a:t>Apprenticeships on Morrisby</a:t>
            </a:r>
            <a:endParaRPr sz="3200" dirty="0">
              <a:solidFill>
                <a:srgbClr val="002060"/>
              </a:solidFill>
            </a:endParaRPr>
          </a:p>
        </p:txBody>
      </p:sp>
      <p:sp>
        <p:nvSpPr>
          <p:cNvPr id="175" name="Google Shape;175;p17"/>
          <p:cNvSpPr txBox="1">
            <a:spLocks noGrp="1"/>
          </p:cNvSpPr>
          <p:nvPr>
            <p:ph type="body" idx="1"/>
          </p:nvPr>
        </p:nvSpPr>
        <p:spPr>
          <a:xfrm>
            <a:off x="311909" y="1689501"/>
            <a:ext cx="85344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B3BB"/>
              </a:buClr>
              <a:buSzPts val="2800"/>
              <a:buNone/>
            </a:pPr>
            <a:r>
              <a:rPr lang="en-GB" dirty="0">
                <a:solidFill>
                  <a:srgbClr val="002060"/>
                </a:solidFill>
              </a:rPr>
              <a:t>www.morrisby.com &gt; Login</a:t>
            </a:r>
            <a:endParaRPr dirty="0">
              <a:solidFill>
                <a:srgbClr val="002060"/>
              </a:solidFill>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176" name="Google Shape;176;p17"/>
          <p:cNvSpPr txBox="1"/>
          <p:nvPr/>
        </p:nvSpPr>
        <p:spPr>
          <a:xfrm>
            <a:off x="1864551" y="2797579"/>
            <a:ext cx="350723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400" b="0" i="0" u="none" strike="noStrike" cap="none" dirty="0">
                <a:solidFill>
                  <a:srgbClr val="002060"/>
                </a:solidFill>
                <a:latin typeface="Arial"/>
                <a:ea typeface="Arial"/>
                <a:cs typeface="Arial"/>
                <a:sym typeface="Arial"/>
              </a:rPr>
              <a:t>In your </a:t>
            </a:r>
            <a:r>
              <a:rPr lang="en-GB" sz="1400" b="0" i="0" u="none" strike="noStrike" cap="none" dirty="0" smtClean="0">
                <a:solidFill>
                  <a:srgbClr val="002060"/>
                </a:solidFill>
                <a:latin typeface="Arial"/>
                <a:ea typeface="Arial"/>
                <a:cs typeface="Arial"/>
                <a:sym typeface="Arial"/>
              </a:rPr>
              <a:t>My Choices &gt; Destinations </a:t>
            </a:r>
            <a:r>
              <a:rPr lang="en-GB" sz="1400" b="0" i="0" u="none" strike="noStrike" cap="none" dirty="0">
                <a:solidFill>
                  <a:srgbClr val="002060"/>
                </a:solidFill>
                <a:latin typeface="Arial"/>
                <a:ea typeface="Arial"/>
                <a:cs typeface="Arial"/>
                <a:sym typeface="Arial"/>
              </a:rPr>
              <a:t>area</a:t>
            </a:r>
            <a:endParaRPr sz="1400" b="0" i="0" u="none" strike="noStrike" cap="none" dirty="0">
              <a:solidFill>
                <a:srgbClr val="002060"/>
              </a:solidFill>
              <a:latin typeface="Arial"/>
              <a:ea typeface="Arial"/>
              <a:cs typeface="Arial"/>
              <a:sym typeface="Arial"/>
            </a:endParaRPr>
          </a:p>
        </p:txBody>
      </p:sp>
      <p:sp>
        <p:nvSpPr>
          <p:cNvPr id="177" name="Google Shape;177;p17"/>
          <p:cNvSpPr txBox="1"/>
          <p:nvPr/>
        </p:nvSpPr>
        <p:spPr>
          <a:xfrm>
            <a:off x="8001270" y="5152751"/>
            <a:ext cx="32508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400" b="0" i="0" u="none" strike="noStrike" cap="none" dirty="0">
                <a:solidFill>
                  <a:srgbClr val="002060"/>
                </a:solidFill>
                <a:latin typeface="Arial"/>
                <a:ea typeface="Arial"/>
                <a:cs typeface="Arial"/>
                <a:sym typeface="Arial"/>
              </a:rPr>
              <a:t>Click on a suggested subject tile to find out more about the apprenticeship</a:t>
            </a:r>
            <a:endParaRPr sz="1400" b="0" i="0" u="none" strike="noStrike" cap="none" dirty="0">
              <a:solidFill>
                <a:srgbClr val="002060"/>
              </a:solidFill>
              <a:latin typeface="Arial"/>
              <a:ea typeface="Arial"/>
              <a:cs typeface="Arial"/>
              <a:sym typeface="Arial"/>
            </a:endParaRPr>
          </a:p>
        </p:txBody>
      </p:sp>
      <p:sp>
        <p:nvSpPr>
          <p:cNvPr id="178" name="Google Shape;178;p17"/>
          <p:cNvSpPr/>
          <p:nvPr/>
        </p:nvSpPr>
        <p:spPr>
          <a:xfrm>
            <a:off x="4470400" y="3285234"/>
            <a:ext cx="677333" cy="76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29" y="3517923"/>
            <a:ext cx="5965966" cy="2517117"/>
          </a:xfrm>
          <a:prstGeom prst="rect">
            <a:avLst/>
          </a:prstGeom>
          <a:ln>
            <a:solidFill>
              <a:schemeClr val="accent1"/>
            </a:solidFill>
          </a:ln>
        </p:spPr>
      </p:pic>
      <p:cxnSp>
        <p:nvCxnSpPr>
          <p:cNvPr id="182" name="Google Shape;182;p17"/>
          <p:cNvCxnSpPr/>
          <p:nvPr/>
        </p:nvCxnSpPr>
        <p:spPr>
          <a:xfrm flipH="1" flipV="1">
            <a:off x="4152629" y="3105315"/>
            <a:ext cx="23602" cy="946538"/>
          </a:xfrm>
          <a:prstGeom prst="straightConnector1">
            <a:avLst/>
          </a:prstGeom>
          <a:noFill/>
          <a:ln w="9525" cap="flat" cmpd="sng">
            <a:solidFill>
              <a:schemeClr val="accent1"/>
            </a:solidFill>
            <a:prstDash val="solid"/>
            <a:miter lim="800000"/>
            <a:headEnd type="triangle" w="med" len="med"/>
            <a:tailEnd type="none" w="sm" len="sm"/>
          </a:ln>
        </p:spPr>
      </p:cxnSp>
      <p:sp>
        <p:nvSpPr>
          <p:cNvPr id="183" name="Google Shape;183;p17"/>
          <p:cNvSpPr/>
          <p:nvPr/>
        </p:nvSpPr>
        <p:spPr>
          <a:xfrm rot="14106022" flipH="1">
            <a:off x="1514998" y="2843265"/>
            <a:ext cx="331181" cy="625886"/>
          </a:xfrm>
          <a:custGeom>
            <a:avLst/>
            <a:gdLst/>
            <a:ahLst/>
            <a:cxnLst/>
            <a:rect l="l" t="t" r="r" b="b"/>
            <a:pathLst>
              <a:path w="1122311" h="2424601" extrusionOk="0">
                <a:moveTo>
                  <a:pt x="457293" y="2424601"/>
                </a:moveTo>
                <a:cubicBezTo>
                  <a:pt x="231464" y="1966015"/>
                  <a:pt x="5635" y="1507430"/>
                  <a:pt x="93" y="1127816"/>
                </a:cubicBezTo>
                <a:cubicBezTo>
                  <a:pt x="-5449" y="748202"/>
                  <a:pt x="237006" y="331179"/>
                  <a:pt x="424042" y="146914"/>
                </a:cubicBezTo>
                <a:cubicBezTo>
                  <a:pt x="611078" y="-37351"/>
                  <a:pt x="866694" y="-7564"/>
                  <a:pt x="1122311" y="22223"/>
                </a:cubicBezTo>
              </a:path>
            </a:pathLst>
          </a:cu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557" y="1224757"/>
            <a:ext cx="3717271" cy="2016329"/>
          </a:xfrm>
          <a:prstGeom prst="rect">
            <a:avLst/>
          </a:prstGeom>
          <a:ln>
            <a:solidFill>
              <a:schemeClr val="accent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8390" y="2614273"/>
            <a:ext cx="4825677" cy="2419349"/>
          </a:xfrm>
          <a:prstGeom prst="rect">
            <a:avLst/>
          </a:prstGeom>
          <a:ln>
            <a:solidFill>
              <a:schemeClr val="accent1"/>
            </a:solidFill>
          </a:ln>
        </p:spPr>
      </p:pic>
      <p:sp>
        <p:nvSpPr>
          <p:cNvPr id="180" name="Google Shape;180;p17"/>
          <p:cNvSpPr/>
          <p:nvPr/>
        </p:nvSpPr>
        <p:spPr>
          <a:xfrm rot="17295633">
            <a:off x="7141988" y="4330305"/>
            <a:ext cx="946175" cy="1027088"/>
          </a:xfrm>
          <a:custGeom>
            <a:avLst/>
            <a:gdLst/>
            <a:ahLst/>
            <a:cxnLst/>
            <a:rect l="l" t="t" r="r" b="b"/>
            <a:pathLst>
              <a:path w="221631" h="714894" extrusionOk="0">
                <a:moveTo>
                  <a:pt x="13813" y="714894"/>
                </a:moveTo>
                <a:cubicBezTo>
                  <a:pt x="651" y="500148"/>
                  <a:pt x="-12510" y="285403"/>
                  <a:pt x="22126" y="166254"/>
                </a:cubicBezTo>
                <a:cubicBezTo>
                  <a:pt x="56762" y="47105"/>
                  <a:pt x="139196" y="23552"/>
                  <a:pt x="221631" y="0"/>
                </a:cubicBezTo>
              </a:path>
            </a:pathLst>
          </a:cu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80;p17"/>
          <p:cNvSpPr/>
          <p:nvPr/>
        </p:nvSpPr>
        <p:spPr>
          <a:xfrm rot="10612998">
            <a:off x="11025810" y="3279017"/>
            <a:ext cx="739427" cy="2153405"/>
          </a:xfrm>
          <a:custGeom>
            <a:avLst/>
            <a:gdLst/>
            <a:ahLst/>
            <a:cxnLst/>
            <a:rect l="l" t="t" r="r" b="b"/>
            <a:pathLst>
              <a:path w="221631" h="714894" extrusionOk="0">
                <a:moveTo>
                  <a:pt x="13813" y="714894"/>
                </a:moveTo>
                <a:cubicBezTo>
                  <a:pt x="651" y="500148"/>
                  <a:pt x="-12510" y="285403"/>
                  <a:pt x="22126" y="166254"/>
                </a:cubicBezTo>
                <a:cubicBezTo>
                  <a:pt x="56762" y="47105"/>
                  <a:pt x="139196" y="23552"/>
                  <a:pt x="221631" y="0"/>
                </a:cubicBezTo>
              </a:path>
            </a:pathLst>
          </a:custGeom>
          <a:ln w="9525" cap="flat" cmpd="sng" algn="ctr">
            <a:solidFill>
              <a:schemeClr val="bg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176;p17"/>
          <p:cNvSpPr txBox="1"/>
          <p:nvPr/>
        </p:nvSpPr>
        <p:spPr>
          <a:xfrm>
            <a:off x="4176231" y="1884789"/>
            <a:ext cx="40430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400" b="0" i="0" u="none" strike="noStrike" cap="none" dirty="0">
                <a:solidFill>
                  <a:srgbClr val="002060"/>
                </a:solidFill>
                <a:latin typeface="Arial"/>
                <a:ea typeface="Arial"/>
                <a:cs typeface="Arial"/>
                <a:sym typeface="Arial"/>
              </a:rPr>
              <a:t>In your </a:t>
            </a:r>
            <a:endParaRPr lang="en-GB" sz="1400" b="0" i="0" u="none" strike="noStrike" cap="none" dirty="0" smtClean="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400" b="0" i="0" u="none" strike="noStrike" cap="none" dirty="0" smtClean="0">
                <a:solidFill>
                  <a:srgbClr val="002060"/>
                </a:solidFill>
                <a:latin typeface="Arial"/>
                <a:ea typeface="Arial"/>
                <a:cs typeface="Arial"/>
                <a:sym typeface="Arial"/>
              </a:rPr>
              <a:t>My Choices &gt; Destinations &gt; Options at 18 </a:t>
            </a:r>
            <a:r>
              <a:rPr lang="en-GB" sz="1400" b="0" i="0" u="none" strike="noStrike" cap="none" dirty="0">
                <a:solidFill>
                  <a:srgbClr val="002060"/>
                </a:solidFill>
                <a:latin typeface="Arial"/>
                <a:ea typeface="Arial"/>
                <a:cs typeface="Arial"/>
                <a:sym typeface="Arial"/>
              </a:rPr>
              <a:t>area</a:t>
            </a:r>
            <a:endParaRPr sz="1400" b="0" i="0" u="none" strike="noStrike" cap="none" dirty="0">
              <a:solidFill>
                <a:srgbClr val="002060"/>
              </a:solidFill>
              <a:latin typeface="Arial"/>
              <a:ea typeface="Arial"/>
              <a:cs typeface="Arial"/>
              <a:sym typeface="Arial"/>
            </a:endParaRPr>
          </a:p>
        </p:txBody>
      </p:sp>
      <p:sp>
        <p:nvSpPr>
          <p:cNvPr id="21" name="Google Shape;183;p17"/>
          <p:cNvSpPr/>
          <p:nvPr/>
        </p:nvSpPr>
        <p:spPr>
          <a:xfrm rot="10089065" flipH="1">
            <a:off x="5899707" y="2272693"/>
            <a:ext cx="1404712" cy="1060462"/>
          </a:xfrm>
          <a:custGeom>
            <a:avLst/>
            <a:gdLst/>
            <a:ahLst/>
            <a:cxnLst/>
            <a:rect l="l" t="t" r="r" b="b"/>
            <a:pathLst>
              <a:path w="1122311" h="2424601" extrusionOk="0">
                <a:moveTo>
                  <a:pt x="457293" y="2424601"/>
                </a:moveTo>
                <a:cubicBezTo>
                  <a:pt x="231464" y="1966015"/>
                  <a:pt x="5635" y="1507430"/>
                  <a:pt x="93" y="1127816"/>
                </a:cubicBezTo>
                <a:cubicBezTo>
                  <a:pt x="-5449" y="748202"/>
                  <a:pt x="237006" y="331179"/>
                  <a:pt x="424042" y="146914"/>
                </a:cubicBezTo>
                <a:cubicBezTo>
                  <a:pt x="611078" y="-37351"/>
                  <a:pt x="866694" y="-7564"/>
                  <a:pt x="1122311" y="22223"/>
                </a:cubicBezTo>
              </a:path>
            </a:pathLst>
          </a:cu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New meta">
  <a:themeElements>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meta">
  <a:themeElements>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105</Words>
  <Application>Microsoft Office PowerPoint</Application>
  <PresentationFormat>Widescreen</PresentationFormat>
  <Paragraphs>29</Paragraphs>
  <Slides>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Noto Sans Symbols</vt:lpstr>
      <vt:lpstr>New meta</vt:lpstr>
      <vt:lpstr>New meta</vt:lpstr>
      <vt:lpstr>Apprenticeships</vt:lpstr>
      <vt:lpstr>Apprenticeship levels</vt:lpstr>
      <vt:lpstr>Case studies</vt:lpstr>
      <vt:lpstr>Apprenticeships on Morrisby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Apprenticeships</dc:title>
  <dc:creator>Jo Carrington</dc:creator>
  <cp:lastModifiedBy>Jo Carrington</cp:lastModifiedBy>
  <cp:revision>4</cp:revision>
  <dcterms:created xsi:type="dcterms:W3CDTF">2019-07-17T13:24:44Z</dcterms:created>
  <dcterms:modified xsi:type="dcterms:W3CDTF">2021-07-14T09:24:33Z</dcterms:modified>
</cp:coreProperties>
</file>