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hEz4yKW6oHC/1/6SpPF7U2gcd+h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9B9F35-6DB1-47FA-BE8A-BF997D20804C}">
  <a:tblStyle styleId="{CF9B9F35-6DB1-47FA-BE8A-BF997D20804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8" name="Google Shape;16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1_Custom Layout 2">
    <p:bg>
      <p:bgPr>
        <a:solidFill>
          <a:schemeClr val="lt1"/>
        </a:solidFill>
        <a:effectLst/>
      </p:bgPr>
    </p:bg>
    <p:spTree>
      <p:nvGrpSpPr>
        <p:cNvPr id="1" name="Shape 14"/>
        <p:cNvGrpSpPr/>
        <p:nvPr/>
      </p:nvGrpSpPr>
      <p:grpSpPr>
        <a:xfrm>
          <a:off x="0" y="0"/>
          <a:ext cx="0" cy="0"/>
          <a:chOff x="0" y="0"/>
          <a:chExt cx="0" cy="0"/>
        </a:xfrm>
      </p:grpSpPr>
      <p:pic>
        <p:nvPicPr>
          <p:cNvPr id="15" name="Google Shape;15;p13"/>
          <p:cNvPicPr preferRelativeResize="0"/>
          <p:nvPr/>
        </p:nvPicPr>
        <p:blipFill rotWithShape="1">
          <a:blip r:embed="rId2">
            <a:alphaModFix/>
          </a:blip>
          <a:srcRect l="59061"/>
          <a:stretch/>
        </p:blipFill>
        <p:spPr>
          <a:xfrm>
            <a:off x="5400674" y="0"/>
            <a:ext cx="3743326" cy="5143500"/>
          </a:xfrm>
          <a:prstGeom prst="rect">
            <a:avLst/>
          </a:prstGeom>
          <a:noFill/>
          <a:ln>
            <a:noFill/>
          </a:ln>
        </p:spPr>
      </p:pic>
      <p:sp>
        <p:nvSpPr>
          <p:cNvPr id="16" name="Google Shape;16;p13"/>
          <p:cNvSpPr txBox="1">
            <a:spLocks noGrp="1"/>
          </p:cNvSpPr>
          <p:nvPr>
            <p:ph type="title"/>
          </p:nvPr>
        </p:nvSpPr>
        <p:spPr>
          <a:xfrm>
            <a:off x="537260" y="1042734"/>
            <a:ext cx="3794289" cy="11043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sz="3200"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body" idx="1"/>
          </p:nvPr>
        </p:nvSpPr>
        <p:spPr>
          <a:xfrm>
            <a:off x="537260" y="2320872"/>
            <a:ext cx="3743325" cy="4941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600"/>
              <a:buFont typeface="Arial"/>
              <a:buNone/>
              <a:defRPr>
                <a:solidFill>
                  <a:srgbClr val="FF7840"/>
                </a:solidFill>
              </a:defRPr>
            </a:lvl1pPr>
            <a:lvl2pPr marL="914400" lvl="1" indent="-228600" algn="l">
              <a:lnSpc>
                <a:spcPct val="100000"/>
              </a:lnSpc>
              <a:spcBef>
                <a:spcPts val="600"/>
              </a:spcBef>
              <a:spcAft>
                <a:spcPts val="0"/>
              </a:spcAft>
              <a:buSzPts val="1600"/>
              <a:buFont typeface="Arial"/>
              <a:buNone/>
              <a:defRPr>
                <a:solidFill>
                  <a:schemeClr val="lt1"/>
                </a:solidFill>
              </a:defRPr>
            </a:lvl2pPr>
            <a:lvl3pPr marL="1371600" lvl="2" indent="-228600" algn="l">
              <a:lnSpc>
                <a:spcPct val="100000"/>
              </a:lnSpc>
              <a:spcBef>
                <a:spcPts val="320"/>
              </a:spcBef>
              <a:spcAft>
                <a:spcPts val="0"/>
              </a:spcAft>
              <a:buSzPts val="1600"/>
              <a:buFont typeface="Arial"/>
              <a:buNone/>
              <a:defRPr>
                <a:solidFill>
                  <a:schemeClr val="lt1"/>
                </a:solidFill>
              </a:defRPr>
            </a:lvl3pPr>
            <a:lvl4pPr marL="1828800" lvl="3" indent="-228600" algn="l">
              <a:lnSpc>
                <a:spcPct val="100000"/>
              </a:lnSpc>
              <a:spcBef>
                <a:spcPts val="320"/>
              </a:spcBef>
              <a:spcAft>
                <a:spcPts val="0"/>
              </a:spcAft>
              <a:buSzPts val="1600"/>
              <a:buFont typeface="Arial"/>
              <a:buNone/>
              <a:defRPr>
                <a:solidFill>
                  <a:schemeClr val="lt1"/>
                </a:solidFill>
              </a:defRPr>
            </a:lvl4pPr>
            <a:lvl5pPr marL="2286000" lvl="4" indent="-228600" algn="l">
              <a:lnSpc>
                <a:spcPct val="100000"/>
              </a:lnSpc>
              <a:spcBef>
                <a:spcPts val="320"/>
              </a:spcBef>
              <a:spcAft>
                <a:spcPts val="0"/>
              </a:spcAft>
              <a:buSzPts val="1600"/>
              <a:buFont typeface="Arial"/>
              <a:buNone/>
              <a:defRPr>
                <a:solidFill>
                  <a:schemeClr val="lt1"/>
                </a:solidFil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pic>
        <p:nvPicPr>
          <p:cNvPr id="18" name="Google Shape;18;p13" descr="A picture containing drawing, food&#10;&#10;Description automatically generated"/>
          <p:cNvPicPr preferRelativeResize="0"/>
          <p:nvPr/>
        </p:nvPicPr>
        <p:blipFill rotWithShape="1">
          <a:blip r:embed="rId3">
            <a:alphaModFix/>
          </a:blip>
          <a:srcRect/>
          <a:stretch/>
        </p:blipFill>
        <p:spPr>
          <a:xfrm>
            <a:off x="537260" y="3784981"/>
            <a:ext cx="1305717" cy="75667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4">
  <p:cSld name="2_Title and Content 4">
    <p:bg>
      <p:bgPr>
        <a:solidFill>
          <a:schemeClr val="lt1"/>
        </a:solidFill>
        <a:effectLst/>
      </p:bgPr>
    </p:bg>
    <p:spTree>
      <p:nvGrpSpPr>
        <p:cNvPr id="1" name="Shape 71"/>
        <p:cNvGrpSpPr/>
        <p:nvPr/>
      </p:nvGrpSpPr>
      <p:grpSpPr>
        <a:xfrm>
          <a:off x="0" y="0"/>
          <a:ext cx="0" cy="0"/>
          <a:chOff x="0" y="0"/>
          <a:chExt cx="0" cy="0"/>
        </a:xfrm>
      </p:grpSpPr>
      <p:pic>
        <p:nvPicPr>
          <p:cNvPr id="72" name="Google Shape;72;p22" descr="A picture containing drawing&#10;&#10;Description automatically generated"/>
          <p:cNvPicPr preferRelativeResize="0"/>
          <p:nvPr/>
        </p:nvPicPr>
        <p:blipFill rotWithShape="1">
          <a:blip r:embed="rId2">
            <a:alphaModFix/>
          </a:blip>
          <a:srcRect/>
          <a:stretch/>
        </p:blipFill>
        <p:spPr>
          <a:xfrm>
            <a:off x="0" y="0"/>
            <a:ext cx="9144000" cy="5143501"/>
          </a:xfrm>
          <a:prstGeom prst="rect">
            <a:avLst/>
          </a:prstGeom>
          <a:noFill/>
          <a:ln>
            <a:noFill/>
          </a:ln>
        </p:spPr>
      </p:pic>
      <p:sp>
        <p:nvSpPr>
          <p:cNvPr id="73" name="Google Shape;73;p22"/>
          <p:cNvSpPr txBox="1">
            <a:spLocks noGrp="1"/>
          </p:cNvSpPr>
          <p:nvPr>
            <p:ph type="title"/>
          </p:nvPr>
        </p:nvSpPr>
        <p:spPr>
          <a:xfrm>
            <a:off x="457199" y="199498"/>
            <a:ext cx="71991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2"/>
          <p:cNvSpPr txBox="1">
            <a:spLocks noGrp="1"/>
          </p:cNvSpPr>
          <p:nvPr>
            <p:ph type="body" idx="1"/>
          </p:nvPr>
        </p:nvSpPr>
        <p:spPr>
          <a:xfrm>
            <a:off x="457199" y="1200151"/>
            <a:ext cx="71061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solidFill>
                  <a:schemeClr val="lt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2"/>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76" name="Google Shape;76;p22"/>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7" name="Google Shape;77;p22" descr="A picture containing drawing&#10;&#10;Description automatically generated"/>
          <p:cNvPicPr preferRelativeResize="0"/>
          <p:nvPr/>
        </p:nvPicPr>
        <p:blipFill rotWithShape="1">
          <a:blip r:embed="rId3">
            <a:alphaModFix/>
          </a:blip>
          <a:srcRect/>
          <a:stretch/>
        </p:blipFill>
        <p:spPr>
          <a:xfrm>
            <a:off x="8258890" y="4574289"/>
            <a:ext cx="574467" cy="3336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6">
  <p:cSld name="2_Title and Content 6">
    <p:bg>
      <p:bgPr>
        <a:solidFill>
          <a:schemeClr val="lt1"/>
        </a:solidFill>
        <a:effectLst/>
      </p:bgPr>
    </p:bg>
    <p:spTree>
      <p:nvGrpSpPr>
        <p:cNvPr id="1" name="Shape 78"/>
        <p:cNvGrpSpPr/>
        <p:nvPr/>
      </p:nvGrpSpPr>
      <p:grpSpPr>
        <a:xfrm>
          <a:off x="0" y="0"/>
          <a:ext cx="0" cy="0"/>
          <a:chOff x="0" y="0"/>
          <a:chExt cx="0" cy="0"/>
        </a:xfrm>
      </p:grpSpPr>
      <p:pic>
        <p:nvPicPr>
          <p:cNvPr id="79" name="Google Shape;79;p23" descr="A picture containing food&#10;&#10;Description automatically generated"/>
          <p:cNvPicPr preferRelativeResize="0"/>
          <p:nvPr/>
        </p:nvPicPr>
        <p:blipFill rotWithShape="1">
          <a:blip r:embed="rId2">
            <a:alphaModFix/>
          </a:blip>
          <a:srcRect b="59169"/>
          <a:stretch/>
        </p:blipFill>
        <p:spPr>
          <a:xfrm>
            <a:off x="0" y="0"/>
            <a:ext cx="9144000" cy="2100020"/>
          </a:xfrm>
          <a:prstGeom prst="rect">
            <a:avLst/>
          </a:prstGeom>
          <a:noFill/>
          <a:ln>
            <a:noFill/>
          </a:ln>
        </p:spPr>
      </p:pic>
      <p:sp>
        <p:nvSpPr>
          <p:cNvPr id="80" name="Google Shape;80;p23"/>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81" name="Google Shape;81;p23"/>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3"/>
          <p:cNvSpPr txBox="1">
            <a:spLocks noGrp="1"/>
          </p:cNvSpPr>
          <p:nvPr>
            <p:ph type="title"/>
          </p:nvPr>
        </p:nvSpPr>
        <p:spPr>
          <a:xfrm>
            <a:off x="1413932" y="396841"/>
            <a:ext cx="63162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2400"/>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3"/>
          <p:cNvSpPr txBox="1">
            <a:spLocks noGrp="1"/>
          </p:cNvSpPr>
          <p:nvPr>
            <p:ph type="body" idx="1"/>
          </p:nvPr>
        </p:nvSpPr>
        <p:spPr>
          <a:xfrm>
            <a:off x="571952" y="2205720"/>
            <a:ext cx="2457600" cy="2040900"/>
          </a:xfrm>
          <a:prstGeom prst="rect">
            <a:avLst/>
          </a:prstGeom>
          <a:noFill/>
          <a:ln w="25400" cap="rnd"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600"/>
              <a:buNone/>
              <a:defRPr>
                <a:solidFill>
                  <a:srgbClr val="003B61"/>
                </a:solidFill>
              </a:defRPr>
            </a:lvl1pPr>
            <a:lvl2pPr marL="914400" lvl="1" indent="-228600" algn="l">
              <a:lnSpc>
                <a:spcPct val="100000"/>
              </a:lnSpc>
              <a:spcBef>
                <a:spcPts val="600"/>
              </a:spcBef>
              <a:spcAft>
                <a:spcPts val="0"/>
              </a:spcAft>
              <a:buSzPts val="1600"/>
              <a:buNone/>
              <a:defRPr>
                <a:solidFill>
                  <a:srgbClr val="003B61"/>
                </a:solidFill>
              </a:defRPr>
            </a:lvl2pPr>
            <a:lvl3pPr marL="1371600" lvl="2" indent="-228600" algn="l">
              <a:lnSpc>
                <a:spcPct val="100000"/>
              </a:lnSpc>
              <a:spcBef>
                <a:spcPts val="320"/>
              </a:spcBef>
              <a:spcAft>
                <a:spcPts val="0"/>
              </a:spcAft>
              <a:buSzPts val="1600"/>
              <a:buNone/>
              <a:defRPr>
                <a:solidFill>
                  <a:srgbClr val="003B61"/>
                </a:solidFill>
              </a:defRPr>
            </a:lvl3pPr>
            <a:lvl4pPr marL="1828800" lvl="3" indent="-228600" algn="l">
              <a:lnSpc>
                <a:spcPct val="100000"/>
              </a:lnSpc>
              <a:spcBef>
                <a:spcPts val="320"/>
              </a:spcBef>
              <a:spcAft>
                <a:spcPts val="0"/>
              </a:spcAft>
              <a:buSzPts val="1600"/>
              <a:buNone/>
              <a:defRPr>
                <a:solidFill>
                  <a:srgbClr val="003B61"/>
                </a:solidFill>
              </a:defRPr>
            </a:lvl4pPr>
            <a:lvl5pPr marL="2286000" lvl="4" indent="-228600" algn="l">
              <a:lnSpc>
                <a:spcPct val="100000"/>
              </a:lnSpc>
              <a:spcBef>
                <a:spcPts val="320"/>
              </a:spcBef>
              <a:spcAft>
                <a:spcPts val="0"/>
              </a:spcAft>
              <a:buSzPts val="1600"/>
              <a:buNone/>
              <a:defRPr>
                <a:solidFill>
                  <a:srgbClr val="003B61"/>
                </a:solidFil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sp>
        <p:nvSpPr>
          <p:cNvPr id="84" name="Google Shape;84;p23"/>
          <p:cNvSpPr txBox="1">
            <a:spLocks noGrp="1"/>
          </p:cNvSpPr>
          <p:nvPr>
            <p:ph type="body" idx="2"/>
          </p:nvPr>
        </p:nvSpPr>
        <p:spPr>
          <a:xfrm>
            <a:off x="3343254" y="2205720"/>
            <a:ext cx="2457600" cy="2040900"/>
          </a:xfrm>
          <a:prstGeom prst="rect">
            <a:avLst/>
          </a:prstGeom>
          <a:noFill/>
          <a:ln w="25400" cap="rnd"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600"/>
              <a:buNone/>
              <a:defRPr>
                <a:solidFill>
                  <a:srgbClr val="003B61"/>
                </a:solidFill>
              </a:defRPr>
            </a:lvl1pPr>
            <a:lvl2pPr marL="914400" lvl="1" indent="-228600" algn="l">
              <a:lnSpc>
                <a:spcPct val="100000"/>
              </a:lnSpc>
              <a:spcBef>
                <a:spcPts val="600"/>
              </a:spcBef>
              <a:spcAft>
                <a:spcPts val="0"/>
              </a:spcAft>
              <a:buSzPts val="1600"/>
              <a:buNone/>
              <a:defRPr>
                <a:solidFill>
                  <a:srgbClr val="003B61"/>
                </a:solidFill>
              </a:defRPr>
            </a:lvl2pPr>
            <a:lvl3pPr marL="1371600" lvl="2" indent="-228600" algn="l">
              <a:lnSpc>
                <a:spcPct val="100000"/>
              </a:lnSpc>
              <a:spcBef>
                <a:spcPts val="320"/>
              </a:spcBef>
              <a:spcAft>
                <a:spcPts val="0"/>
              </a:spcAft>
              <a:buSzPts val="1600"/>
              <a:buNone/>
              <a:defRPr>
                <a:solidFill>
                  <a:srgbClr val="003B61"/>
                </a:solidFill>
              </a:defRPr>
            </a:lvl3pPr>
            <a:lvl4pPr marL="1828800" lvl="3" indent="-228600" algn="l">
              <a:lnSpc>
                <a:spcPct val="100000"/>
              </a:lnSpc>
              <a:spcBef>
                <a:spcPts val="320"/>
              </a:spcBef>
              <a:spcAft>
                <a:spcPts val="0"/>
              </a:spcAft>
              <a:buSzPts val="1600"/>
              <a:buNone/>
              <a:defRPr>
                <a:solidFill>
                  <a:srgbClr val="003B61"/>
                </a:solidFill>
              </a:defRPr>
            </a:lvl4pPr>
            <a:lvl5pPr marL="2286000" lvl="4" indent="-228600" algn="l">
              <a:lnSpc>
                <a:spcPct val="100000"/>
              </a:lnSpc>
              <a:spcBef>
                <a:spcPts val="320"/>
              </a:spcBef>
              <a:spcAft>
                <a:spcPts val="0"/>
              </a:spcAft>
              <a:buSzPts val="1600"/>
              <a:buNone/>
              <a:defRPr>
                <a:solidFill>
                  <a:srgbClr val="003B61"/>
                </a:solidFil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sp>
        <p:nvSpPr>
          <p:cNvPr id="85" name="Google Shape;85;p23"/>
          <p:cNvSpPr txBox="1">
            <a:spLocks noGrp="1"/>
          </p:cNvSpPr>
          <p:nvPr>
            <p:ph type="body" idx="3"/>
          </p:nvPr>
        </p:nvSpPr>
        <p:spPr>
          <a:xfrm>
            <a:off x="6077987" y="2205720"/>
            <a:ext cx="2457600" cy="2040900"/>
          </a:xfrm>
          <a:prstGeom prst="rect">
            <a:avLst/>
          </a:prstGeom>
          <a:noFill/>
          <a:ln w="25400" cap="rnd" cmpd="sng">
            <a:solidFill>
              <a:schemeClr val="lt2"/>
            </a:solidFill>
            <a:prstDash val="solid"/>
            <a:round/>
            <a:headEnd type="none" w="sm" len="sm"/>
            <a:tailEnd type="none" w="sm" len="sm"/>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600"/>
              <a:buNone/>
              <a:defRPr>
                <a:solidFill>
                  <a:srgbClr val="003B61"/>
                </a:solidFill>
              </a:defRPr>
            </a:lvl1pPr>
            <a:lvl2pPr marL="914400" lvl="1" indent="-228600" algn="l">
              <a:lnSpc>
                <a:spcPct val="100000"/>
              </a:lnSpc>
              <a:spcBef>
                <a:spcPts val="600"/>
              </a:spcBef>
              <a:spcAft>
                <a:spcPts val="0"/>
              </a:spcAft>
              <a:buSzPts val="1600"/>
              <a:buNone/>
              <a:defRPr>
                <a:solidFill>
                  <a:srgbClr val="003B61"/>
                </a:solidFill>
              </a:defRPr>
            </a:lvl2pPr>
            <a:lvl3pPr marL="1371600" lvl="2" indent="-228600" algn="l">
              <a:lnSpc>
                <a:spcPct val="100000"/>
              </a:lnSpc>
              <a:spcBef>
                <a:spcPts val="320"/>
              </a:spcBef>
              <a:spcAft>
                <a:spcPts val="0"/>
              </a:spcAft>
              <a:buSzPts val="1600"/>
              <a:buNone/>
              <a:defRPr>
                <a:solidFill>
                  <a:srgbClr val="003B61"/>
                </a:solidFill>
              </a:defRPr>
            </a:lvl3pPr>
            <a:lvl4pPr marL="1828800" lvl="3" indent="-228600" algn="l">
              <a:lnSpc>
                <a:spcPct val="100000"/>
              </a:lnSpc>
              <a:spcBef>
                <a:spcPts val="320"/>
              </a:spcBef>
              <a:spcAft>
                <a:spcPts val="0"/>
              </a:spcAft>
              <a:buSzPts val="1600"/>
              <a:buNone/>
              <a:defRPr>
                <a:solidFill>
                  <a:srgbClr val="003B61"/>
                </a:solidFill>
              </a:defRPr>
            </a:lvl4pPr>
            <a:lvl5pPr marL="2286000" lvl="4" indent="-228600" algn="l">
              <a:lnSpc>
                <a:spcPct val="100000"/>
              </a:lnSpc>
              <a:spcBef>
                <a:spcPts val="320"/>
              </a:spcBef>
              <a:spcAft>
                <a:spcPts val="0"/>
              </a:spcAft>
              <a:buSzPts val="1600"/>
              <a:buNone/>
              <a:defRPr>
                <a:solidFill>
                  <a:srgbClr val="003B61"/>
                </a:solidFil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pic>
        <p:nvPicPr>
          <p:cNvPr id="86" name="Google Shape;86;p23" descr="A picture containing drawing&#10;&#10;Description automatically generated"/>
          <p:cNvPicPr preferRelativeResize="0"/>
          <p:nvPr/>
        </p:nvPicPr>
        <p:blipFill rotWithShape="1">
          <a:blip r:embed="rId3">
            <a:alphaModFix/>
          </a:blip>
          <a:srcRect/>
          <a:stretch/>
        </p:blipFill>
        <p:spPr>
          <a:xfrm>
            <a:off x="8258890" y="4574289"/>
            <a:ext cx="574467" cy="33367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8">
  <p:cSld name="2_Title and Content 8">
    <p:bg>
      <p:bgPr>
        <a:solidFill>
          <a:schemeClr val="lt1"/>
        </a:solidFill>
        <a:effectLst/>
      </p:bgPr>
    </p:bg>
    <p:spTree>
      <p:nvGrpSpPr>
        <p:cNvPr id="1" name="Shape 87"/>
        <p:cNvGrpSpPr/>
        <p:nvPr/>
      </p:nvGrpSpPr>
      <p:grpSpPr>
        <a:xfrm>
          <a:off x="0" y="0"/>
          <a:ext cx="0" cy="0"/>
          <a:chOff x="0" y="0"/>
          <a:chExt cx="0" cy="0"/>
        </a:xfrm>
      </p:grpSpPr>
      <p:pic>
        <p:nvPicPr>
          <p:cNvPr id="88" name="Google Shape;88;p24" descr="A close up of a logo&#10;&#10;Description automatically generated"/>
          <p:cNvPicPr preferRelativeResize="0"/>
          <p:nvPr/>
        </p:nvPicPr>
        <p:blipFill rotWithShape="1">
          <a:blip r:embed="rId2">
            <a:alphaModFix/>
          </a:blip>
          <a:srcRect/>
          <a:stretch/>
        </p:blipFill>
        <p:spPr>
          <a:xfrm>
            <a:off x="0" y="0"/>
            <a:ext cx="9144000" cy="5143501"/>
          </a:xfrm>
          <a:prstGeom prst="rect">
            <a:avLst/>
          </a:prstGeom>
          <a:noFill/>
          <a:ln>
            <a:noFill/>
          </a:ln>
        </p:spPr>
      </p:pic>
      <p:sp>
        <p:nvSpPr>
          <p:cNvPr id="89" name="Google Shape;89;p24"/>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90" name="Google Shape;90;p24"/>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4"/>
          <p:cNvSpPr txBox="1">
            <a:spLocks noGrp="1"/>
          </p:cNvSpPr>
          <p:nvPr>
            <p:ph type="title"/>
          </p:nvPr>
        </p:nvSpPr>
        <p:spPr>
          <a:xfrm>
            <a:off x="457200" y="959153"/>
            <a:ext cx="35661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4"/>
          <p:cNvSpPr txBox="1">
            <a:spLocks noGrp="1"/>
          </p:cNvSpPr>
          <p:nvPr>
            <p:ph type="body" idx="1"/>
          </p:nvPr>
        </p:nvSpPr>
        <p:spPr>
          <a:xfrm>
            <a:off x="5458265" y="1200151"/>
            <a:ext cx="3172200" cy="32943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FF7840"/>
              </a:buClr>
              <a:buSzPts val="1800"/>
              <a:buChar char="•"/>
              <a:defRPr>
                <a:solidFill>
                  <a:schemeClr val="dk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3" name="Google Shape;93;p24" descr="A picture containing drawing&#10;&#10;Description automatically generated"/>
          <p:cNvPicPr preferRelativeResize="0"/>
          <p:nvPr/>
        </p:nvPicPr>
        <p:blipFill rotWithShape="1">
          <a:blip r:embed="rId3">
            <a:alphaModFix/>
          </a:blip>
          <a:srcRect/>
          <a:stretch/>
        </p:blipFill>
        <p:spPr>
          <a:xfrm>
            <a:off x="8258890" y="4574289"/>
            <a:ext cx="574467" cy="33367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9">
  <p:cSld name="2_Title and Content 9">
    <p:bg>
      <p:bgPr>
        <a:solidFill>
          <a:schemeClr val="lt1"/>
        </a:solidFill>
        <a:effectLst/>
      </p:bgPr>
    </p:bg>
    <p:spTree>
      <p:nvGrpSpPr>
        <p:cNvPr id="1" name="Shape 94"/>
        <p:cNvGrpSpPr/>
        <p:nvPr/>
      </p:nvGrpSpPr>
      <p:grpSpPr>
        <a:xfrm>
          <a:off x="0" y="0"/>
          <a:ext cx="0" cy="0"/>
          <a:chOff x="0" y="0"/>
          <a:chExt cx="0" cy="0"/>
        </a:xfrm>
      </p:grpSpPr>
      <p:pic>
        <p:nvPicPr>
          <p:cNvPr id="95" name="Google Shape;95;p25" descr="A close up of a logo&#10;&#10;Description automatically generated"/>
          <p:cNvPicPr preferRelativeResize="0"/>
          <p:nvPr/>
        </p:nvPicPr>
        <p:blipFill rotWithShape="1">
          <a:blip r:embed="rId2">
            <a:alphaModFix/>
          </a:blip>
          <a:srcRect/>
          <a:stretch/>
        </p:blipFill>
        <p:spPr>
          <a:xfrm>
            <a:off x="3035452" y="-3789"/>
            <a:ext cx="6108547" cy="5143500"/>
          </a:xfrm>
          <a:prstGeom prst="rect">
            <a:avLst/>
          </a:prstGeom>
          <a:noFill/>
          <a:ln>
            <a:noFill/>
          </a:ln>
        </p:spPr>
      </p:pic>
      <p:sp>
        <p:nvSpPr>
          <p:cNvPr id="96" name="Google Shape;96;p25"/>
          <p:cNvSpPr txBox="1">
            <a:spLocks noGrp="1"/>
          </p:cNvSpPr>
          <p:nvPr>
            <p:ph type="title"/>
          </p:nvPr>
        </p:nvSpPr>
        <p:spPr>
          <a:xfrm>
            <a:off x="457200" y="199498"/>
            <a:ext cx="63468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25"/>
          <p:cNvSpPr txBox="1">
            <a:spLocks noGrp="1"/>
          </p:cNvSpPr>
          <p:nvPr>
            <p:ph type="body" idx="1"/>
          </p:nvPr>
        </p:nvSpPr>
        <p:spPr>
          <a:xfrm>
            <a:off x="457200" y="1200151"/>
            <a:ext cx="3747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FF7840"/>
              </a:buClr>
              <a:buSzPts val="1800"/>
              <a:buChar char="•"/>
              <a:defRPr>
                <a:solidFill>
                  <a:schemeClr val="dk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25"/>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99" name="Google Shape;99;p25"/>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0" name="Google Shape;100;p25" descr="A screenshot of a computer screen&#10;&#10;Description automatically generated"/>
          <p:cNvPicPr preferRelativeResize="0"/>
          <p:nvPr/>
        </p:nvPicPr>
        <p:blipFill rotWithShape="1">
          <a:blip r:embed="rId3">
            <a:alphaModFix/>
          </a:blip>
          <a:srcRect/>
          <a:stretch/>
        </p:blipFill>
        <p:spPr>
          <a:xfrm>
            <a:off x="4151587" y="1200151"/>
            <a:ext cx="5291716" cy="3185460"/>
          </a:xfrm>
          <a:prstGeom prst="rect">
            <a:avLst/>
          </a:prstGeom>
          <a:noFill/>
          <a:ln>
            <a:noFill/>
          </a:ln>
        </p:spPr>
      </p:pic>
      <p:pic>
        <p:nvPicPr>
          <p:cNvPr id="101" name="Google Shape;101;p25" descr="A close up of a logo&#10;&#10;Description automatically generated"/>
          <p:cNvPicPr preferRelativeResize="0"/>
          <p:nvPr/>
        </p:nvPicPr>
        <p:blipFill rotWithShape="1">
          <a:blip r:embed="rId4">
            <a:alphaModFix/>
          </a:blip>
          <a:srcRect/>
          <a:stretch/>
        </p:blipFill>
        <p:spPr>
          <a:xfrm>
            <a:off x="8258890" y="4574289"/>
            <a:ext cx="574467" cy="333672"/>
          </a:xfrm>
          <a:prstGeom prst="rect">
            <a:avLst/>
          </a:prstGeom>
          <a:noFill/>
          <a:ln>
            <a:noFill/>
          </a:ln>
        </p:spPr>
      </p:pic>
      <p:sp>
        <p:nvSpPr>
          <p:cNvPr id="102" name="Google Shape;102;p25"/>
          <p:cNvSpPr>
            <a:spLocks noGrp="1"/>
          </p:cNvSpPr>
          <p:nvPr>
            <p:ph type="pic" idx="2"/>
          </p:nvPr>
        </p:nvSpPr>
        <p:spPr>
          <a:xfrm>
            <a:off x="4787900" y="1425575"/>
            <a:ext cx="4044900" cy="2606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1pPr>
            <a:lvl2pPr marR="0" lvl="1" algn="l" rtl="0">
              <a:lnSpc>
                <a:spcPct val="100000"/>
              </a:lnSpc>
              <a:spcBef>
                <a:spcPts val="6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R="0" lvl="2"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3pPr>
            <a:lvl4pPr marR="0" lvl="3"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4pPr>
            <a:lvl5pPr marR="0" lvl="4"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10">
  <p:cSld name="1_Title and Content">
    <p:bg>
      <p:bgPr>
        <a:solidFill>
          <a:schemeClr val="lt1"/>
        </a:solidFill>
        <a:effectLst/>
      </p:bgPr>
    </p:bg>
    <p:spTree>
      <p:nvGrpSpPr>
        <p:cNvPr id="1" name="Shape 103"/>
        <p:cNvGrpSpPr/>
        <p:nvPr/>
      </p:nvGrpSpPr>
      <p:grpSpPr>
        <a:xfrm>
          <a:off x="0" y="0"/>
          <a:ext cx="0" cy="0"/>
          <a:chOff x="0" y="0"/>
          <a:chExt cx="0" cy="0"/>
        </a:xfrm>
      </p:grpSpPr>
      <p:pic>
        <p:nvPicPr>
          <p:cNvPr id="104" name="Google Shape;104;p26" descr="A close up of a logo&#10;&#10;Description automatically generated"/>
          <p:cNvPicPr preferRelativeResize="0"/>
          <p:nvPr/>
        </p:nvPicPr>
        <p:blipFill rotWithShape="1">
          <a:blip r:embed="rId2">
            <a:alphaModFix/>
          </a:blip>
          <a:srcRect/>
          <a:stretch/>
        </p:blipFill>
        <p:spPr>
          <a:xfrm>
            <a:off x="3035452" y="-3789"/>
            <a:ext cx="6108547" cy="5143500"/>
          </a:xfrm>
          <a:prstGeom prst="rect">
            <a:avLst/>
          </a:prstGeom>
          <a:noFill/>
          <a:ln>
            <a:noFill/>
          </a:ln>
        </p:spPr>
      </p:pic>
      <p:sp>
        <p:nvSpPr>
          <p:cNvPr id="105" name="Google Shape;105;p26"/>
          <p:cNvSpPr txBox="1">
            <a:spLocks noGrp="1"/>
          </p:cNvSpPr>
          <p:nvPr>
            <p:ph type="title"/>
          </p:nvPr>
        </p:nvSpPr>
        <p:spPr>
          <a:xfrm>
            <a:off x="457200" y="199498"/>
            <a:ext cx="43875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26"/>
          <p:cNvSpPr txBox="1">
            <a:spLocks noGrp="1"/>
          </p:cNvSpPr>
          <p:nvPr>
            <p:ph type="body" idx="1"/>
          </p:nvPr>
        </p:nvSpPr>
        <p:spPr>
          <a:xfrm>
            <a:off x="457200" y="1200151"/>
            <a:ext cx="3747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FF7840"/>
              </a:buClr>
              <a:buSzPts val="1800"/>
              <a:buChar char="•"/>
              <a:defRPr>
                <a:solidFill>
                  <a:schemeClr val="dk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7" name="Google Shape;107;p26"/>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08" name="Google Shape;108;p26"/>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9" name="Google Shape;109;p26" descr="A close up of a logo&#10;&#10;Description automatically generated"/>
          <p:cNvPicPr preferRelativeResize="0"/>
          <p:nvPr/>
        </p:nvPicPr>
        <p:blipFill rotWithShape="1">
          <a:blip r:embed="rId3">
            <a:alphaModFix/>
          </a:blip>
          <a:srcRect/>
          <a:stretch/>
        </p:blipFill>
        <p:spPr>
          <a:xfrm>
            <a:off x="8258890" y="4574289"/>
            <a:ext cx="574467" cy="333672"/>
          </a:xfrm>
          <a:prstGeom prst="rect">
            <a:avLst/>
          </a:prstGeom>
          <a:noFill/>
          <a:ln>
            <a:noFill/>
          </a:ln>
        </p:spPr>
      </p:pic>
      <p:pic>
        <p:nvPicPr>
          <p:cNvPr id="110" name="Google Shape;110;p26" descr="A screenshot of a cell phone&#10;&#10;Description automatically generated"/>
          <p:cNvPicPr preferRelativeResize="0"/>
          <p:nvPr/>
        </p:nvPicPr>
        <p:blipFill rotWithShape="1">
          <a:blip r:embed="rId4">
            <a:alphaModFix/>
          </a:blip>
          <a:srcRect/>
          <a:stretch/>
        </p:blipFill>
        <p:spPr>
          <a:xfrm>
            <a:off x="5333325" y="199498"/>
            <a:ext cx="3322194" cy="4339061"/>
          </a:xfrm>
          <a:prstGeom prst="rect">
            <a:avLst/>
          </a:prstGeom>
          <a:noFill/>
          <a:ln>
            <a:noFill/>
          </a:ln>
          <a:effectLst>
            <a:outerShdw blurRad="266700" dist="139700" dir="2700000" algn="tl" rotWithShape="0">
              <a:srgbClr val="000000">
                <a:alpha val="17647"/>
              </a:srgbClr>
            </a:outerShdw>
          </a:effectLst>
        </p:spPr>
      </p:pic>
      <p:sp>
        <p:nvSpPr>
          <p:cNvPr id="111" name="Google Shape;111;p26"/>
          <p:cNvSpPr>
            <a:spLocks noGrp="1"/>
          </p:cNvSpPr>
          <p:nvPr>
            <p:ph type="pic" idx="2"/>
          </p:nvPr>
        </p:nvSpPr>
        <p:spPr>
          <a:xfrm>
            <a:off x="5463577" y="337005"/>
            <a:ext cx="3068400" cy="405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1pPr>
            <a:lvl2pPr marR="0" lvl="1" algn="l" rtl="0">
              <a:lnSpc>
                <a:spcPct val="100000"/>
              </a:lnSpc>
              <a:spcBef>
                <a:spcPts val="6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R="0" lvl="2"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3pPr>
            <a:lvl4pPr marR="0" lvl="3"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4pPr>
            <a:lvl5pPr marR="0" lvl="4"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1">
  <p:cSld name="2_Title and Content 10">
    <p:bg>
      <p:bgPr>
        <a:solidFill>
          <a:schemeClr val="lt1"/>
        </a:solidFill>
        <a:effectLst/>
      </p:bgPr>
    </p:bg>
    <p:spTree>
      <p:nvGrpSpPr>
        <p:cNvPr id="1" name="Shape 112"/>
        <p:cNvGrpSpPr/>
        <p:nvPr/>
      </p:nvGrpSpPr>
      <p:grpSpPr>
        <a:xfrm>
          <a:off x="0" y="0"/>
          <a:ext cx="0" cy="0"/>
          <a:chOff x="0" y="0"/>
          <a:chExt cx="0" cy="0"/>
        </a:xfrm>
      </p:grpSpPr>
      <p:pic>
        <p:nvPicPr>
          <p:cNvPr id="113" name="Google Shape;113;p27" descr="A person sitting at a table using a computer&#10;&#10;Description automatically generated"/>
          <p:cNvPicPr preferRelativeResize="0"/>
          <p:nvPr/>
        </p:nvPicPr>
        <p:blipFill rotWithShape="1">
          <a:blip r:embed="rId2">
            <a:alphaModFix/>
          </a:blip>
          <a:srcRect t="7390"/>
          <a:stretch/>
        </p:blipFill>
        <p:spPr>
          <a:xfrm>
            <a:off x="976500" y="0"/>
            <a:ext cx="8167500" cy="5143500"/>
          </a:xfrm>
          <a:prstGeom prst="rect">
            <a:avLst/>
          </a:prstGeom>
          <a:noFill/>
          <a:ln>
            <a:noFill/>
          </a:ln>
        </p:spPr>
      </p:pic>
      <p:pic>
        <p:nvPicPr>
          <p:cNvPr id="114" name="Google Shape;114;p27" descr="A close up of a logo&#10;&#10;Description automatically generated"/>
          <p:cNvPicPr preferRelativeResize="0"/>
          <p:nvPr/>
        </p:nvPicPr>
        <p:blipFill rotWithShape="1">
          <a:blip r:embed="rId3">
            <a:alphaModFix/>
          </a:blip>
          <a:srcRect/>
          <a:stretch/>
        </p:blipFill>
        <p:spPr>
          <a:xfrm>
            <a:off x="0" y="0"/>
            <a:ext cx="4960675" cy="5143501"/>
          </a:xfrm>
          <a:prstGeom prst="rect">
            <a:avLst/>
          </a:prstGeom>
          <a:noFill/>
          <a:ln>
            <a:noFill/>
          </a:ln>
        </p:spPr>
      </p:pic>
      <p:sp>
        <p:nvSpPr>
          <p:cNvPr id="115" name="Google Shape;115;p27"/>
          <p:cNvSpPr txBox="1">
            <a:spLocks noGrp="1"/>
          </p:cNvSpPr>
          <p:nvPr>
            <p:ph type="title"/>
          </p:nvPr>
        </p:nvSpPr>
        <p:spPr>
          <a:xfrm>
            <a:off x="457200" y="1148532"/>
            <a:ext cx="2710800" cy="1940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27"/>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7" name="Google Shape;117;p27"/>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8" name="Google Shape;118;p27" descr="A close up of a logo&#10;&#10;Description automatically generated"/>
          <p:cNvPicPr preferRelativeResize="0"/>
          <p:nvPr/>
        </p:nvPicPr>
        <p:blipFill rotWithShape="1">
          <a:blip r:embed="rId4">
            <a:alphaModFix/>
          </a:blip>
          <a:srcRect/>
          <a:stretch/>
        </p:blipFill>
        <p:spPr>
          <a:xfrm>
            <a:off x="8258890" y="4574289"/>
            <a:ext cx="574467" cy="33367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1_Custom Layout 3">
    <p:bg>
      <p:bgPr>
        <a:solidFill>
          <a:schemeClr val="lt1"/>
        </a:solidFill>
        <a:effectLst/>
      </p:bgPr>
    </p:bg>
    <p:spTree>
      <p:nvGrpSpPr>
        <p:cNvPr id="1" name="Shape 119"/>
        <p:cNvGrpSpPr/>
        <p:nvPr/>
      </p:nvGrpSpPr>
      <p:grpSpPr>
        <a:xfrm>
          <a:off x="0" y="0"/>
          <a:ext cx="0" cy="0"/>
          <a:chOff x="0" y="0"/>
          <a:chExt cx="0" cy="0"/>
        </a:xfrm>
      </p:grpSpPr>
      <p:sp>
        <p:nvSpPr>
          <p:cNvPr id="120" name="Google Shape;120;p28"/>
          <p:cNvSpPr txBox="1">
            <a:spLocks noGrp="1"/>
          </p:cNvSpPr>
          <p:nvPr>
            <p:ph type="title"/>
          </p:nvPr>
        </p:nvSpPr>
        <p:spPr>
          <a:xfrm>
            <a:off x="537260" y="1042734"/>
            <a:ext cx="3794400" cy="1104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sz="3200"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8"/>
          <p:cNvSpPr txBox="1">
            <a:spLocks noGrp="1"/>
          </p:cNvSpPr>
          <p:nvPr>
            <p:ph type="body" idx="1"/>
          </p:nvPr>
        </p:nvSpPr>
        <p:spPr>
          <a:xfrm>
            <a:off x="537260" y="2320872"/>
            <a:ext cx="3743400" cy="494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600"/>
              <a:buFont typeface="Arial"/>
              <a:buNone/>
              <a:defRPr>
                <a:solidFill>
                  <a:srgbClr val="FF7840"/>
                </a:solidFill>
              </a:defRPr>
            </a:lvl1pPr>
            <a:lvl2pPr marL="914400" lvl="1" indent="-228600" algn="l">
              <a:lnSpc>
                <a:spcPct val="100000"/>
              </a:lnSpc>
              <a:spcBef>
                <a:spcPts val="600"/>
              </a:spcBef>
              <a:spcAft>
                <a:spcPts val="0"/>
              </a:spcAft>
              <a:buSzPts val="1600"/>
              <a:buFont typeface="Arial"/>
              <a:buNone/>
              <a:defRPr>
                <a:solidFill>
                  <a:schemeClr val="lt1"/>
                </a:solidFill>
              </a:defRPr>
            </a:lvl2pPr>
            <a:lvl3pPr marL="1371600" lvl="2" indent="-228600" algn="l">
              <a:lnSpc>
                <a:spcPct val="100000"/>
              </a:lnSpc>
              <a:spcBef>
                <a:spcPts val="320"/>
              </a:spcBef>
              <a:spcAft>
                <a:spcPts val="0"/>
              </a:spcAft>
              <a:buSzPts val="1600"/>
              <a:buFont typeface="Arial"/>
              <a:buNone/>
              <a:defRPr>
                <a:solidFill>
                  <a:schemeClr val="lt1"/>
                </a:solidFill>
              </a:defRPr>
            </a:lvl3pPr>
            <a:lvl4pPr marL="1828800" lvl="3" indent="-228600" algn="l">
              <a:lnSpc>
                <a:spcPct val="100000"/>
              </a:lnSpc>
              <a:spcBef>
                <a:spcPts val="320"/>
              </a:spcBef>
              <a:spcAft>
                <a:spcPts val="0"/>
              </a:spcAft>
              <a:buSzPts val="1600"/>
              <a:buFont typeface="Arial"/>
              <a:buNone/>
              <a:defRPr>
                <a:solidFill>
                  <a:schemeClr val="lt1"/>
                </a:solidFill>
              </a:defRPr>
            </a:lvl4pPr>
            <a:lvl5pPr marL="2286000" lvl="4" indent="-228600" algn="l">
              <a:lnSpc>
                <a:spcPct val="100000"/>
              </a:lnSpc>
              <a:spcBef>
                <a:spcPts val="320"/>
              </a:spcBef>
              <a:spcAft>
                <a:spcPts val="0"/>
              </a:spcAft>
              <a:buSzPts val="1600"/>
              <a:buFont typeface="Arial"/>
              <a:buNone/>
              <a:defRPr>
                <a:solidFill>
                  <a:schemeClr val="lt1"/>
                </a:solidFil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pic>
        <p:nvPicPr>
          <p:cNvPr id="122" name="Google Shape;122;p28" descr="A picture containing drawing, food&#10;&#10;Description automatically generated"/>
          <p:cNvPicPr preferRelativeResize="0"/>
          <p:nvPr/>
        </p:nvPicPr>
        <p:blipFill rotWithShape="1">
          <a:blip r:embed="rId2">
            <a:alphaModFix/>
          </a:blip>
          <a:srcRect/>
          <a:stretch/>
        </p:blipFill>
        <p:spPr>
          <a:xfrm>
            <a:off x="537260" y="3784981"/>
            <a:ext cx="1305718" cy="756670"/>
          </a:xfrm>
          <a:prstGeom prst="rect">
            <a:avLst/>
          </a:prstGeom>
          <a:noFill/>
          <a:ln>
            <a:noFill/>
          </a:ln>
        </p:spPr>
      </p:pic>
      <p:pic>
        <p:nvPicPr>
          <p:cNvPr id="123" name="Google Shape;123;p28" descr="A person on a computer&#10;&#10;Description automatically generated"/>
          <p:cNvPicPr preferRelativeResize="0"/>
          <p:nvPr/>
        </p:nvPicPr>
        <p:blipFill rotWithShape="1">
          <a:blip r:embed="rId3">
            <a:alphaModFix/>
          </a:blip>
          <a:srcRect l="58503"/>
          <a:stretch/>
        </p:blipFill>
        <p:spPr>
          <a:xfrm>
            <a:off x="5349710" y="0"/>
            <a:ext cx="3794288" cy="51435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2">
  <p:cSld name="1_Custom Layout 4">
    <p:bg>
      <p:bgPr>
        <a:solidFill>
          <a:schemeClr val="lt1"/>
        </a:solidFill>
        <a:effectLst/>
      </p:bgPr>
    </p:bg>
    <p:spTree>
      <p:nvGrpSpPr>
        <p:cNvPr id="1" name="Shape 124"/>
        <p:cNvGrpSpPr/>
        <p:nvPr/>
      </p:nvGrpSpPr>
      <p:grpSpPr>
        <a:xfrm>
          <a:off x="0" y="0"/>
          <a:ext cx="0" cy="0"/>
          <a:chOff x="0" y="0"/>
          <a:chExt cx="0" cy="0"/>
        </a:xfrm>
      </p:grpSpPr>
      <p:sp>
        <p:nvSpPr>
          <p:cNvPr id="125" name="Google Shape;125;p29"/>
          <p:cNvSpPr txBox="1">
            <a:spLocks noGrp="1"/>
          </p:cNvSpPr>
          <p:nvPr>
            <p:ph type="title"/>
          </p:nvPr>
        </p:nvSpPr>
        <p:spPr>
          <a:xfrm>
            <a:off x="537260" y="1042734"/>
            <a:ext cx="3794400" cy="11043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sz="3200"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29"/>
          <p:cNvSpPr txBox="1">
            <a:spLocks noGrp="1"/>
          </p:cNvSpPr>
          <p:nvPr>
            <p:ph type="body" idx="1"/>
          </p:nvPr>
        </p:nvSpPr>
        <p:spPr>
          <a:xfrm>
            <a:off x="537260" y="2320872"/>
            <a:ext cx="3743400" cy="494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600"/>
              <a:buFont typeface="Arial"/>
              <a:buNone/>
              <a:defRPr>
                <a:solidFill>
                  <a:srgbClr val="FF7840"/>
                </a:solidFill>
              </a:defRPr>
            </a:lvl1pPr>
            <a:lvl2pPr marL="914400" lvl="1" indent="-228600" algn="l">
              <a:lnSpc>
                <a:spcPct val="100000"/>
              </a:lnSpc>
              <a:spcBef>
                <a:spcPts val="600"/>
              </a:spcBef>
              <a:spcAft>
                <a:spcPts val="0"/>
              </a:spcAft>
              <a:buSzPts val="1600"/>
              <a:buFont typeface="Arial"/>
              <a:buNone/>
              <a:defRPr>
                <a:solidFill>
                  <a:schemeClr val="lt1"/>
                </a:solidFill>
              </a:defRPr>
            </a:lvl2pPr>
            <a:lvl3pPr marL="1371600" lvl="2" indent="-228600" algn="l">
              <a:lnSpc>
                <a:spcPct val="100000"/>
              </a:lnSpc>
              <a:spcBef>
                <a:spcPts val="320"/>
              </a:spcBef>
              <a:spcAft>
                <a:spcPts val="0"/>
              </a:spcAft>
              <a:buSzPts val="1600"/>
              <a:buFont typeface="Arial"/>
              <a:buNone/>
              <a:defRPr>
                <a:solidFill>
                  <a:schemeClr val="lt1"/>
                </a:solidFill>
              </a:defRPr>
            </a:lvl3pPr>
            <a:lvl4pPr marL="1828800" lvl="3" indent="-228600" algn="l">
              <a:lnSpc>
                <a:spcPct val="100000"/>
              </a:lnSpc>
              <a:spcBef>
                <a:spcPts val="320"/>
              </a:spcBef>
              <a:spcAft>
                <a:spcPts val="0"/>
              </a:spcAft>
              <a:buSzPts val="1600"/>
              <a:buFont typeface="Arial"/>
              <a:buNone/>
              <a:defRPr>
                <a:solidFill>
                  <a:schemeClr val="lt1"/>
                </a:solidFill>
              </a:defRPr>
            </a:lvl4pPr>
            <a:lvl5pPr marL="2286000" lvl="4" indent="-228600" algn="l">
              <a:lnSpc>
                <a:spcPct val="100000"/>
              </a:lnSpc>
              <a:spcBef>
                <a:spcPts val="320"/>
              </a:spcBef>
              <a:spcAft>
                <a:spcPts val="0"/>
              </a:spcAft>
              <a:buSzPts val="1600"/>
              <a:buFont typeface="Arial"/>
              <a:buNone/>
              <a:defRPr>
                <a:solidFill>
                  <a:schemeClr val="lt1"/>
                </a:solidFil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pic>
        <p:nvPicPr>
          <p:cNvPr id="127" name="Google Shape;127;p29" descr="A picture containing drawing, food&#10;&#10;Description automatically generated"/>
          <p:cNvPicPr preferRelativeResize="0"/>
          <p:nvPr/>
        </p:nvPicPr>
        <p:blipFill rotWithShape="1">
          <a:blip r:embed="rId2">
            <a:alphaModFix/>
          </a:blip>
          <a:srcRect/>
          <a:stretch/>
        </p:blipFill>
        <p:spPr>
          <a:xfrm>
            <a:off x="537260" y="3784981"/>
            <a:ext cx="1305718" cy="756670"/>
          </a:xfrm>
          <a:prstGeom prst="rect">
            <a:avLst/>
          </a:prstGeom>
          <a:noFill/>
          <a:ln>
            <a:noFill/>
          </a:ln>
        </p:spPr>
      </p:pic>
      <p:pic>
        <p:nvPicPr>
          <p:cNvPr id="128" name="Google Shape;128;p29" descr="A picture containing computer, sitting, laptop, young&#10;&#10;Description automatically generated"/>
          <p:cNvPicPr preferRelativeResize="0"/>
          <p:nvPr/>
        </p:nvPicPr>
        <p:blipFill rotWithShape="1">
          <a:blip r:embed="rId3">
            <a:alphaModFix/>
          </a:blip>
          <a:srcRect l="59061"/>
          <a:stretch/>
        </p:blipFill>
        <p:spPr>
          <a:xfrm>
            <a:off x="5400674" y="0"/>
            <a:ext cx="3743325" cy="51435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2">
  <p:cSld name="2_Title and Content 11">
    <p:bg>
      <p:bgPr>
        <a:solidFill>
          <a:schemeClr val="lt1"/>
        </a:solidFill>
        <a:effectLst/>
      </p:bgPr>
    </p:bg>
    <p:spTree>
      <p:nvGrpSpPr>
        <p:cNvPr id="1" name="Shape 129"/>
        <p:cNvGrpSpPr/>
        <p:nvPr/>
      </p:nvGrpSpPr>
      <p:grpSpPr>
        <a:xfrm>
          <a:off x="0" y="0"/>
          <a:ext cx="0" cy="0"/>
          <a:chOff x="0" y="0"/>
          <a:chExt cx="0" cy="0"/>
        </a:xfrm>
      </p:grpSpPr>
      <p:pic>
        <p:nvPicPr>
          <p:cNvPr id="130" name="Google Shape;130;p30" descr="A close up of a logo&#10;&#10;Description automatically generated"/>
          <p:cNvPicPr preferRelativeResize="0"/>
          <p:nvPr/>
        </p:nvPicPr>
        <p:blipFill rotWithShape="1">
          <a:blip r:embed="rId2">
            <a:alphaModFix/>
          </a:blip>
          <a:srcRect r="50000"/>
          <a:stretch/>
        </p:blipFill>
        <p:spPr>
          <a:xfrm>
            <a:off x="0" y="0"/>
            <a:ext cx="4572000" cy="5143501"/>
          </a:xfrm>
          <a:prstGeom prst="rect">
            <a:avLst/>
          </a:prstGeom>
          <a:noFill/>
          <a:ln>
            <a:noFill/>
          </a:ln>
        </p:spPr>
      </p:pic>
      <p:sp>
        <p:nvSpPr>
          <p:cNvPr id="131" name="Google Shape;131;p30"/>
          <p:cNvSpPr txBox="1">
            <a:spLocks noGrp="1"/>
          </p:cNvSpPr>
          <p:nvPr>
            <p:ph type="title"/>
          </p:nvPr>
        </p:nvSpPr>
        <p:spPr>
          <a:xfrm>
            <a:off x="457200" y="199498"/>
            <a:ext cx="39057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0"/>
          <p:cNvSpPr txBox="1">
            <a:spLocks noGrp="1"/>
          </p:cNvSpPr>
          <p:nvPr>
            <p:ph type="body" idx="1"/>
          </p:nvPr>
        </p:nvSpPr>
        <p:spPr>
          <a:xfrm>
            <a:off x="457200" y="1200151"/>
            <a:ext cx="3905700" cy="3286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solidFill>
                  <a:schemeClr val="lt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3" name="Google Shape;133;p30"/>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34" name="Google Shape;134;p30"/>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5" name="Google Shape;135;p30" descr="A picture containing drawing&#10;&#10;Description automatically generated"/>
          <p:cNvPicPr preferRelativeResize="0"/>
          <p:nvPr/>
        </p:nvPicPr>
        <p:blipFill rotWithShape="1">
          <a:blip r:embed="rId3">
            <a:alphaModFix/>
          </a:blip>
          <a:srcRect/>
          <a:stretch/>
        </p:blipFill>
        <p:spPr>
          <a:xfrm>
            <a:off x="8258890" y="4574289"/>
            <a:ext cx="574467" cy="333673"/>
          </a:xfrm>
          <a:prstGeom prst="rect">
            <a:avLst/>
          </a:prstGeom>
          <a:noFill/>
          <a:ln>
            <a:noFill/>
          </a:ln>
        </p:spPr>
      </p:pic>
      <p:sp>
        <p:nvSpPr>
          <p:cNvPr id="136" name="Google Shape;136;p30"/>
          <p:cNvSpPr txBox="1">
            <a:spLocks noGrp="1"/>
          </p:cNvSpPr>
          <p:nvPr>
            <p:ph type="body" idx="2"/>
          </p:nvPr>
        </p:nvSpPr>
        <p:spPr>
          <a:xfrm>
            <a:off x="4781226" y="1200151"/>
            <a:ext cx="3905700" cy="3286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003B61"/>
              </a:buClr>
              <a:buSzPts val="1800"/>
              <a:buChar char="•"/>
              <a:defRPr>
                <a:solidFill>
                  <a:srgbClr val="003B6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5">
  <p:cSld name="2_Title and Content 5">
    <p:bg>
      <p:bgPr>
        <a:solidFill>
          <a:schemeClr val="lt1"/>
        </a:solidFill>
        <a:effectLst/>
      </p:bgPr>
    </p:bg>
    <p:spTree>
      <p:nvGrpSpPr>
        <p:cNvPr id="1" name="Shape 19"/>
        <p:cNvGrpSpPr/>
        <p:nvPr/>
      </p:nvGrpSpPr>
      <p:grpSpPr>
        <a:xfrm>
          <a:off x="0" y="0"/>
          <a:ext cx="0" cy="0"/>
          <a:chOff x="0" y="0"/>
          <a:chExt cx="0" cy="0"/>
        </a:xfrm>
      </p:grpSpPr>
      <p:pic>
        <p:nvPicPr>
          <p:cNvPr id="20" name="Google Shape;20;p14" descr="A picture containing food, drawing&#10;&#10;Description automatically generated"/>
          <p:cNvPicPr preferRelativeResize="0"/>
          <p:nvPr/>
        </p:nvPicPr>
        <p:blipFill rotWithShape="1">
          <a:blip r:embed="rId2">
            <a:alphaModFix/>
          </a:blip>
          <a:srcRect r="50000"/>
          <a:stretch/>
        </p:blipFill>
        <p:spPr>
          <a:xfrm>
            <a:off x="0" y="0"/>
            <a:ext cx="4572000" cy="5143501"/>
          </a:xfrm>
          <a:prstGeom prst="rect">
            <a:avLst/>
          </a:prstGeom>
          <a:noFill/>
          <a:ln>
            <a:noFill/>
          </a:ln>
        </p:spPr>
      </p:pic>
      <p:sp>
        <p:nvSpPr>
          <p:cNvPr id="21" name="Google Shape;21;p14"/>
          <p:cNvSpPr txBox="1">
            <a:spLocks noGrp="1"/>
          </p:cNvSpPr>
          <p:nvPr>
            <p:ph type="title"/>
          </p:nvPr>
        </p:nvSpPr>
        <p:spPr>
          <a:xfrm>
            <a:off x="457200" y="199498"/>
            <a:ext cx="39057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body" idx="1"/>
          </p:nvPr>
        </p:nvSpPr>
        <p:spPr>
          <a:xfrm>
            <a:off x="457200" y="1200151"/>
            <a:ext cx="3905700" cy="3286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lt1"/>
              </a:buClr>
              <a:buSzPts val="1800"/>
              <a:buChar char="•"/>
              <a:defRPr>
                <a:solidFill>
                  <a:schemeClr val="lt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 name="Google Shape;23;p14"/>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4" name="Google Shape;24;p14"/>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5" name="Google Shape;25;p14" descr="A picture containing drawing&#10;&#10;Description automatically generated"/>
          <p:cNvPicPr preferRelativeResize="0"/>
          <p:nvPr/>
        </p:nvPicPr>
        <p:blipFill rotWithShape="1">
          <a:blip r:embed="rId3">
            <a:alphaModFix/>
          </a:blip>
          <a:srcRect/>
          <a:stretch/>
        </p:blipFill>
        <p:spPr>
          <a:xfrm>
            <a:off x="8258890" y="4574289"/>
            <a:ext cx="574467" cy="333673"/>
          </a:xfrm>
          <a:prstGeom prst="rect">
            <a:avLst/>
          </a:prstGeom>
          <a:noFill/>
          <a:ln>
            <a:noFill/>
          </a:ln>
        </p:spPr>
      </p:pic>
      <p:sp>
        <p:nvSpPr>
          <p:cNvPr id="26" name="Google Shape;26;p14"/>
          <p:cNvSpPr txBox="1">
            <a:spLocks noGrp="1"/>
          </p:cNvSpPr>
          <p:nvPr>
            <p:ph type="body" idx="2"/>
          </p:nvPr>
        </p:nvSpPr>
        <p:spPr>
          <a:xfrm>
            <a:off x="4781226" y="1200151"/>
            <a:ext cx="3905700" cy="3286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FF7840"/>
              </a:buClr>
              <a:buSzPts val="1800"/>
              <a:buChar char="•"/>
              <a:defRPr>
                <a:solidFill>
                  <a:srgbClr val="003B6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1">
  <p:cSld name="2_Title and Content">
    <p:bg>
      <p:bgPr>
        <a:solidFill>
          <a:schemeClr val="lt1"/>
        </a:solidFill>
        <a:effectLst/>
      </p:bgPr>
    </p:bg>
    <p:spTree>
      <p:nvGrpSpPr>
        <p:cNvPr id="1" name="Shape 27"/>
        <p:cNvGrpSpPr/>
        <p:nvPr/>
      </p:nvGrpSpPr>
      <p:grpSpPr>
        <a:xfrm>
          <a:off x="0" y="0"/>
          <a:ext cx="0" cy="0"/>
          <a:chOff x="0" y="0"/>
          <a:chExt cx="0" cy="0"/>
        </a:xfrm>
      </p:grpSpPr>
      <p:pic>
        <p:nvPicPr>
          <p:cNvPr id="28" name="Google Shape;28;p15" descr="A close up of a logo&#10;&#10;Description automatically generated"/>
          <p:cNvPicPr preferRelativeResize="0"/>
          <p:nvPr/>
        </p:nvPicPr>
        <p:blipFill rotWithShape="1">
          <a:blip r:embed="rId2">
            <a:alphaModFix/>
          </a:blip>
          <a:srcRect l="75000"/>
          <a:stretch/>
        </p:blipFill>
        <p:spPr>
          <a:xfrm>
            <a:off x="6858000" y="0"/>
            <a:ext cx="2286000" cy="5143501"/>
          </a:xfrm>
          <a:prstGeom prst="rect">
            <a:avLst/>
          </a:prstGeom>
          <a:noFill/>
          <a:ln>
            <a:noFill/>
          </a:ln>
        </p:spPr>
      </p:pic>
      <p:sp>
        <p:nvSpPr>
          <p:cNvPr id="29" name="Google Shape;29;p15"/>
          <p:cNvSpPr txBox="1">
            <a:spLocks noGrp="1"/>
          </p:cNvSpPr>
          <p:nvPr>
            <p:ph type="title"/>
          </p:nvPr>
        </p:nvSpPr>
        <p:spPr>
          <a:xfrm>
            <a:off x="457199" y="199498"/>
            <a:ext cx="68811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body" idx="1"/>
          </p:nvPr>
        </p:nvSpPr>
        <p:spPr>
          <a:xfrm>
            <a:off x="457200" y="1200151"/>
            <a:ext cx="64008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FF7840"/>
              </a:buClr>
              <a:buSzPts val="1800"/>
              <a:buChar char="•"/>
              <a:defRPr>
                <a:solidFill>
                  <a:schemeClr val="dk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15"/>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32" name="Google Shape;32;p15"/>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3" name="Google Shape;33;p15" descr="A close up of a logo&#10;&#10;Description automatically generated"/>
          <p:cNvPicPr preferRelativeResize="0"/>
          <p:nvPr/>
        </p:nvPicPr>
        <p:blipFill rotWithShape="1">
          <a:blip r:embed="rId3">
            <a:alphaModFix/>
          </a:blip>
          <a:srcRect/>
          <a:stretch/>
        </p:blipFill>
        <p:spPr>
          <a:xfrm>
            <a:off x="8258890" y="4574289"/>
            <a:ext cx="574467" cy="33367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lt1"/>
        </a:solidFill>
        <a:effectLst/>
      </p:bgPr>
    </p:bg>
    <p:spTree>
      <p:nvGrpSpPr>
        <p:cNvPr id="1" name="Shape 34"/>
        <p:cNvGrpSpPr/>
        <p:nvPr/>
      </p:nvGrpSpPr>
      <p:grpSpPr>
        <a:xfrm>
          <a:off x="0" y="0"/>
          <a:ext cx="0" cy="0"/>
          <a:chOff x="0" y="0"/>
          <a:chExt cx="0" cy="0"/>
        </a:xfrm>
      </p:grpSpPr>
      <p:pic>
        <p:nvPicPr>
          <p:cNvPr id="35" name="Google Shape;35;p16" descr="A picture containing drawing&#10;&#10;Description automatically generated"/>
          <p:cNvPicPr preferRelativeResize="0"/>
          <p:nvPr/>
        </p:nvPicPr>
        <p:blipFill rotWithShape="1">
          <a:blip r:embed="rId2">
            <a:alphaModFix/>
          </a:blip>
          <a:srcRect l="44817" r="8000"/>
          <a:stretch/>
        </p:blipFill>
        <p:spPr>
          <a:xfrm>
            <a:off x="4829695" y="0"/>
            <a:ext cx="4314304" cy="5143501"/>
          </a:xfrm>
          <a:prstGeom prst="rect">
            <a:avLst/>
          </a:prstGeom>
          <a:noFill/>
          <a:ln>
            <a:noFill/>
          </a:ln>
        </p:spPr>
      </p:pic>
      <p:sp>
        <p:nvSpPr>
          <p:cNvPr id="36" name="Google Shape;36;p16"/>
          <p:cNvSpPr txBox="1">
            <a:spLocks noGrp="1"/>
          </p:cNvSpPr>
          <p:nvPr>
            <p:ph type="title"/>
          </p:nvPr>
        </p:nvSpPr>
        <p:spPr>
          <a:xfrm>
            <a:off x="457200" y="199498"/>
            <a:ext cx="55530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body" idx="1"/>
          </p:nvPr>
        </p:nvSpPr>
        <p:spPr>
          <a:xfrm>
            <a:off x="457200" y="1200151"/>
            <a:ext cx="45471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FF7840"/>
              </a:buClr>
              <a:buSzPts val="1800"/>
              <a:buChar char="•"/>
              <a:defRPr>
                <a:solidFill>
                  <a:schemeClr val="dk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16"/>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39" name="Google Shape;39;p16"/>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0" name="Google Shape;40;p16" descr="A close up of a logo&#10;&#10;Description automatically generated"/>
          <p:cNvPicPr preferRelativeResize="0"/>
          <p:nvPr/>
        </p:nvPicPr>
        <p:blipFill rotWithShape="1">
          <a:blip r:embed="rId3">
            <a:alphaModFix/>
          </a:blip>
          <a:srcRect/>
          <a:stretch/>
        </p:blipFill>
        <p:spPr>
          <a:xfrm>
            <a:off x="8258890" y="4574289"/>
            <a:ext cx="574467" cy="3336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3">
  <p:cSld name="2_Title and Content 3">
    <p:bg>
      <p:bgPr>
        <a:solidFill>
          <a:schemeClr val="lt1"/>
        </a:solidFill>
        <a:effectLst/>
      </p:bgPr>
    </p:bg>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457200" y="199498"/>
            <a:ext cx="65838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457200" y="1200151"/>
            <a:ext cx="65838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FF7840"/>
              </a:buClr>
              <a:buSzPts val="1800"/>
              <a:buChar char="•"/>
              <a:defRPr>
                <a:solidFill>
                  <a:schemeClr val="dk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4" name="Google Shape;44;p17"/>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5" name="Google Shape;45;p17"/>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6" name="Google Shape;46;p17" descr="A picture containing drawing&#10;&#10;Description automatically generated"/>
          <p:cNvPicPr preferRelativeResize="0"/>
          <p:nvPr/>
        </p:nvPicPr>
        <p:blipFill rotWithShape="1">
          <a:blip r:embed="rId2">
            <a:alphaModFix/>
          </a:blip>
          <a:srcRect/>
          <a:stretch/>
        </p:blipFill>
        <p:spPr>
          <a:xfrm>
            <a:off x="8258890" y="4574289"/>
            <a:ext cx="574467" cy="33367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7">
  <p:cSld name="2_Title and Content 7">
    <p:bg>
      <p:bgPr>
        <a:solidFill>
          <a:schemeClr val="lt1"/>
        </a:solidFill>
        <a:effectLst/>
      </p:bgPr>
    </p:bg>
    <p:spTree>
      <p:nvGrpSpPr>
        <p:cNvPr id="1" name="Shape 47"/>
        <p:cNvGrpSpPr/>
        <p:nvPr/>
      </p:nvGrpSpPr>
      <p:grpSpPr>
        <a:xfrm>
          <a:off x="0" y="0"/>
          <a:ext cx="0" cy="0"/>
          <a:chOff x="0" y="0"/>
          <a:chExt cx="0" cy="0"/>
        </a:xfrm>
      </p:grpSpPr>
      <p:pic>
        <p:nvPicPr>
          <p:cNvPr id="48" name="Google Shape;48;p18" descr="A close up of a logo&#10;&#10;Description automatically generated"/>
          <p:cNvPicPr preferRelativeResize="0"/>
          <p:nvPr/>
        </p:nvPicPr>
        <p:blipFill rotWithShape="1">
          <a:blip r:embed="rId2">
            <a:alphaModFix/>
          </a:blip>
          <a:srcRect/>
          <a:stretch/>
        </p:blipFill>
        <p:spPr>
          <a:xfrm>
            <a:off x="0" y="0"/>
            <a:ext cx="9144000" cy="5143501"/>
          </a:xfrm>
          <a:prstGeom prst="rect">
            <a:avLst/>
          </a:prstGeom>
          <a:noFill/>
          <a:ln>
            <a:noFill/>
          </a:ln>
        </p:spPr>
      </p:pic>
      <p:sp>
        <p:nvSpPr>
          <p:cNvPr id="49" name="Google Shape;49;p18"/>
          <p:cNvSpPr txBox="1">
            <a:spLocks noGrp="1"/>
          </p:cNvSpPr>
          <p:nvPr>
            <p:ph type="title"/>
          </p:nvPr>
        </p:nvSpPr>
        <p:spPr>
          <a:xfrm>
            <a:off x="457199" y="1531535"/>
            <a:ext cx="8144400" cy="791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3F3F3F"/>
              </a:buClr>
              <a:buSzPts val="1800"/>
              <a:buNone/>
              <a:defRPr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8"/>
          <p:cNvSpPr txBox="1">
            <a:spLocks noGrp="1"/>
          </p:cNvSpPr>
          <p:nvPr>
            <p:ph type="body" idx="1"/>
          </p:nvPr>
        </p:nvSpPr>
        <p:spPr>
          <a:xfrm>
            <a:off x="457200" y="2322962"/>
            <a:ext cx="8144400" cy="1078200"/>
          </a:xfrm>
          <a:prstGeom prst="rect">
            <a:avLst/>
          </a:prstGeom>
          <a:noFill/>
          <a:ln>
            <a:noFill/>
          </a:ln>
        </p:spPr>
        <p:txBody>
          <a:bodyPr spcFirstLastPara="1" wrap="square" lIns="91425" tIns="45700" rIns="91425" bIns="45700" anchor="t" anchorCtr="0">
            <a:noAutofit/>
          </a:bodyPr>
          <a:lstStyle>
            <a:lvl1pPr marL="457200" lvl="0" indent="-342900" algn="ctr">
              <a:lnSpc>
                <a:spcPct val="100000"/>
              </a:lnSpc>
              <a:spcBef>
                <a:spcPts val="360"/>
              </a:spcBef>
              <a:spcAft>
                <a:spcPts val="0"/>
              </a:spcAft>
              <a:buClr>
                <a:schemeClr val="lt1"/>
              </a:buClr>
              <a:buSzPts val="1800"/>
              <a:buChar char="•"/>
              <a:defRPr>
                <a:solidFill>
                  <a:schemeClr val="lt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1" name="Google Shape;51;p18"/>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2" name="Google Shape;52;p18"/>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3" name="Google Shape;53;p18" descr="A close up of a logo&#10;&#10;Description automatically generated"/>
          <p:cNvPicPr preferRelativeResize="0"/>
          <p:nvPr/>
        </p:nvPicPr>
        <p:blipFill rotWithShape="1">
          <a:blip r:embed="rId3">
            <a:alphaModFix/>
          </a:blip>
          <a:srcRect/>
          <a:stretch/>
        </p:blipFill>
        <p:spPr>
          <a:xfrm>
            <a:off x="8258890" y="4574289"/>
            <a:ext cx="574467" cy="3336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2">
  <p:cSld name="2_Title and Content 2">
    <p:bg>
      <p:bgPr>
        <a:solidFill>
          <a:schemeClr val="lt1"/>
        </a:solidFill>
        <a:effectLst/>
      </p:bgPr>
    </p:bg>
    <p:spTree>
      <p:nvGrpSpPr>
        <p:cNvPr id="1" name="Shape 54"/>
        <p:cNvGrpSpPr/>
        <p:nvPr/>
      </p:nvGrpSpPr>
      <p:grpSpPr>
        <a:xfrm>
          <a:off x="0" y="0"/>
          <a:ext cx="0" cy="0"/>
          <a:chOff x="0" y="0"/>
          <a:chExt cx="0" cy="0"/>
        </a:xfrm>
      </p:grpSpPr>
      <p:pic>
        <p:nvPicPr>
          <p:cNvPr id="55" name="Google Shape;55;p19" descr="A close up of a logo&#10;&#10;Description automatically generated"/>
          <p:cNvPicPr preferRelativeResize="0"/>
          <p:nvPr/>
        </p:nvPicPr>
        <p:blipFill rotWithShape="1">
          <a:blip r:embed="rId2">
            <a:alphaModFix/>
          </a:blip>
          <a:srcRect l="73729" t="44744"/>
          <a:stretch/>
        </p:blipFill>
        <p:spPr>
          <a:xfrm>
            <a:off x="6741762" y="2301498"/>
            <a:ext cx="2402239" cy="2842001"/>
          </a:xfrm>
          <a:prstGeom prst="rect">
            <a:avLst/>
          </a:prstGeom>
          <a:noFill/>
          <a:ln>
            <a:noFill/>
          </a:ln>
        </p:spPr>
      </p:pic>
      <p:sp>
        <p:nvSpPr>
          <p:cNvPr id="56" name="Google Shape;56;p19"/>
          <p:cNvSpPr txBox="1">
            <a:spLocks noGrp="1"/>
          </p:cNvSpPr>
          <p:nvPr>
            <p:ph type="title"/>
          </p:nvPr>
        </p:nvSpPr>
        <p:spPr>
          <a:xfrm>
            <a:off x="457199" y="199498"/>
            <a:ext cx="8190900" cy="857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body" idx="1"/>
          </p:nvPr>
        </p:nvSpPr>
        <p:spPr>
          <a:xfrm>
            <a:off x="457199" y="1200151"/>
            <a:ext cx="65559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rgbClr val="FF7840"/>
              </a:buClr>
              <a:buSzPts val="1800"/>
              <a:buChar char="•"/>
              <a:defRPr>
                <a:solidFill>
                  <a:schemeClr val="dk1"/>
                </a:solidFill>
              </a:defRPr>
            </a:lvl1pPr>
            <a:lvl2pPr marL="914400" lvl="1" indent="-342900" algn="l">
              <a:lnSpc>
                <a:spcPct val="100000"/>
              </a:lnSpc>
              <a:spcBef>
                <a:spcPts val="600"/>
              </a:spcBef>
              <a:spcAft>
                <a:spcPts val="0"/>
              </a:spcAft>
              <a:buClr>
                <a:srgbClr val="3F3F3F"/>
              </a:buClr>
              <a:buSzPts val="1800"/>
              <a:buChar char="–"/>
              <a:defRPr/>
            </a:lvl2pPr>
            <a:lvl3pPr marL="1371600" lvl="2" indent="-342900" algn="l">
              <a:lnSpc>
                <a:spcPct val="100000"/>
              </a:lnSpc>
              <a:spcBef>
                <a:spcPts val="360"/>
              </a:spcBef>
              <a:spcAft>
                <a:spcPts val="0"/>
              </a:spcAft>
              <a:buClr>
                <a:srgbClr val="3F3F3F"/>
              </a:buClr>
              <a:buSzPts val="1800"/>
              <a:buChar char="•"/>
              <a:defRPr/>
            </a:lvl3pPr>
            <a:lvl4pPr marL="1828800" lvl="3" indent="-342900" algn="l">
              <a:lnSpc>
                <a:spcPct val="100000"/>
              </a:lnSpc>
              <a:spcBef>
                <a:spcPts val="360"/>
              </a:spcBef>
              <a:spcAft>
                <a:spcPts val="0"/>
              </a:spcAft>
              <a:buClr>
                <a:srgbClr val="3F3F3F"/>
              </a:buClr>
              <a:buSzPts val="1800"/>
              <a:buChar char="–"/>
              <a:defRPr/>
            </a:lvl4pPr>
            <a:lvl5pPr marL="2286000" lvl="4" indent="-342900" algn="l">
              <a:lnSpc>
                <a:spcPct val="100000"/>
              </a:lnSpc>
              <a:spcBef>
                <a:spcPts val="360"/>
              </a:spcBef>
              <a:spcAft>
                <a:spcPts val="0"/>
              </a:spcAft>
              <a:buClr>
                <a:srgbClr val="3F3F3F"/>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19"/>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9" name="Google Shape;59;p19"/>
          <p:cNvSpPr txBox="1">
            <a:spLocks noGrp="1"/>
          </p:cNvSpPr>
          <p:nvPr>
            <p:ph type="dt" idx="10"/>
          </p:nvPr>
        </p:nvSpPr>
        <p:spPr>
          <a:xfrm>
            <a:off x="914400" y="4723370"/>
            <a:ext cx="1137300" cy="2739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900">
                <a:solidFill>
                  <a:srgbClr val="BFBFB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0" name="Google Shape;60;p19" descr="A close up of a logo&#10;&#10;Description automatically generated"/>
          <p:cNvPicPr preferRelativeResize="0"/>
          <p:nvPr/>
        </p:nvPicPr>
        <p:blipFill rotWithShape="1">
          <a:blip r:embed="rId3">
            <a:alphaModFix/>
          </a:blip>
          <a:srcRect/>
          <a:stretch/>
        </p:blipFill>
        <p:spPr>
          <a:xfrm>
            <a:off x="8258890" y="4574289"/>
            <a:ext cx="574467" cy="3336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lt1"/>
        </a:solidFill>
        <a:effectLst/>
      </p:bgPr>
    </p:bg>
    <p:spTree>
      <p:nvGrpSpPr>
        <p:cNvPr id="1" name="Shape 61"/>
        <p:cNvGrpSpPr/>
        <p:nvPr/>
      </p:nvGrpSpPr>
      <p:grpSpPr>
        <a:xfrm>
          <a:off x="0" y="0"/>
          <a:ext cx="0" cy="0"/>
          <a:chOff x="0" y="0"/>
          <a:chExt cx="0" cy="0"/>
        </a:xfrm>
      </p:grpSpPr>
      <p:pic>
        <p:nvPicPr>
          <p:cNvPr id="62" name="Google Shape;62;p20" descr="A close up of a logo&#10;&#10;Description automatically generated"/>
          <p:cNvPicPr preferRelativeResize="0"/>
          <p:nvPr/>
        </p:nvPicPr>
        <p:blipFill rotWithShape="1">
          <a:blip r:embed="rId2">
            <a:alphaModFix/>
          </a:blip>
          <a:srcRect/>
          <a:stretch/>
        </p:blipFill>
        <p:spPr>
          <a:xfrm>
            <a:off x="3035452" y="-3789"/>
            <a:ext cx="6108548" cy="5143500"/>
          </a:xfrm>
          <a:prstGeom prst="rect">
            <a:avLst/>
          </a:prstGeom>
          <a:noFill/>
          <a:ln>
            <a:noFill/>
          </a:ln>
        </p:spPr>
      </p:pic>
      <p:sp>
        <p:nvSpPr>
          <p:cNvPr id="63" name="Google Shape;63;p20"/>
          <p:cNvSpPr txBox="1">
            <a:spLocks noGrp="1"/>
          </p:cNvSpPr>
          <p:nvPr>
            <p:ph type="title"/>
          </p:nvPr>
        </p:nvSpPr>
        <p:spPr>
          <a:xfrm>
            <a:off x="537260" y="1042734"/>
            <a:ext cx="3794289" cy="11043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sz="3200" b="1">
                <a:solidFill>
                  <a:srgbClr val="003B6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0"/>
          <p:cNvSpPr txBox="1">
            <a:spLocks noGrp="1"/>
          </p:cNvSpPr>
          <p:nvPr>
            <p:ph type="body" idx="1"/>
          </p:nvPr>
        </p:nvSpPr>
        <p:spPr>
          <a:xfrm>
            <a:off x="537260" y="2320872"/>
            <a:ext cx="3743325" cy="4941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600"/>
              <a:buFont typeface="Arial"/>
              <a:buNone/>
              <a:defRPr>
                <a:solidFill>
                  <a:srgbClr val="FF7840"/>
                </a:solidFill>
              </a:defRPr>
            </a:lvl1pPr>
            <a:lvl2pPr marL="914400" lvl="1" indent="-228600" algn="l">
              <a:lnSpc>
                <a:spcPct val="100000"/>
              </a:lnSpc>
              <a:spcBef>
                <a:spcPts val="600"/>
              </a:spcBef>
              <a:spcAft>
                <a:spcPts val="0"/>
              </a:spcAft>
              <a:buSzPts val="1600"/>
              <a:buFont typeface="Arial"/>
              <a:buNone/>
              <a:defRPr>
                <a:solidFill>
                  <a:schemeClr val="lt1"/>
                </a:solidFill>
              </a:defRPr>
            </a:lvl2pPr>
            <a:lvl3pPr marL="1371600" lvl="2" indent="-228600" algn="l">
              <a:lnSpc>
                <a:spcPct val="100000"/>
              </a:lnSpc>
              <a:spcBef>
                <a:spcPts val="320"/>
              </a:spcBef>
              <a:spcAft>
                <a:spcPts val="0"/>
              </a:spcAft>
              <a:buSzPts val="1600"/>
              <a:buFont typeface="Arial"/>
              <a:buNone/>
              <a:defRPr>
                <a:solidFill>
                  <a:schemeClr val="lt1"/>
                </a:solidFill>
              </a:defRPr>
            </a:lvl3pPr>
            <a:lvl4pPr marL="1828800" lvl="3" indent="-228600" algn="l">
              <a:lnSpc>
                <a:spcPct val="100000"/>
              </a:lnSpc>
              <a:spcBef>
                <a:spcPts val="320"/>
              </a:spcBef>
              <a:spcAft>
                <a:spcPts val="0"/>
              </a:spcAft>
              <a:buSzPts val="1600"/>
              <a:buFont typeface="Arial"/>
              <a:buNone/>
              <a:defRPr>
                <a:solidFill>
                  <a:schemeClr val="lt1"/>
                </a:solidFill>
              </a:defRPr>
            </a:lvl4pPr>
            <a:lvl5pPr marL="2286000" lvl="4" indent="-228600" algn="l">
              <a:lnSpc>
                <a:spcPct val="100000"/>
              </a:lnSpc>
              <a:spcBef>
                <a:spcPts val="320"/>
              </a:spcBef>
              <a:spcAft>
                <a:spcPts val="0"/>
              </a:spcAft>
              <a:buSzPts val="1600"/>
              <a:buFont typeface="Arial"/>
              <a:buNone/>
              <a:defRPr>
                <a:solidFill>
                  <a:schemeClr val="lt1"/>
                </a:solidFil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pic>
        <p:nvPicPr>
          <p:cNvPr id="65" name="Google Shape;65;p20" descr="A picture containing drawing, food&#10;&#10;Description automatically generated"/>
          <p:cNvPicPr preferRelativeResize="0"/>
          <p:nvPr/>
        </p:nvPicPr>
        <p:blipFill rotWithShape="1">
          <a:blip r:embed="rId3">
            <a:alphaModFix/>
          </a:blip>
          <a:srcRect/>
          <a:stretch/>
        </p:blipFill>
        <p:spPr>
          <a:xfrm>
            <a:off x="537260" y="3784981"/>
            <a:ext cx="1305717" cy="75667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1_Custom Layout">
    <p:bg>
      <p:bgPr>
        <a:solidFill>
          <a:schemeClr val="lt1"/>
        </a:solidFill>
        <a:effectLst/>
      </p:bgPr>
    </p:bg>
    <p:spTree>
      <p:nvGrpSpPr>
        <p:cNvPr id="1" name="Shape 66"/>
        <p:cNvGrpSpPr/>
        <p:nvPr/>
      </p:nvGrpSpPr>
      <p:grpSpPr>
        <a:xfrm>
          <a:off x="0" y="0"/>
          <a:ext cx="0" cy="0"/>
          <a:chOff x="0" y="0"/>
          <a:chExt cx="0" cy="0"/>
        </a:xfrm>
      </p:grpSpPr>
      <p:pic>
        <p:nvPicPr>
          <p:cNvPr id="67" name="Google Shape;67;p21" descr="A sunset in the background&#10;&#10;Description automatically generated"/>
          <p:cNvPicPr preferRelativeResize="0"/>
          <p:nvPr/>
        </p:nvPicPr>
        <p:blipFill rotWithShape="1">
          <a:blip r:embed="rId2">
            <a:alphaModFix/>
          </a:blip>
          <a:srcRect l="11121" r="9372"/>
          <a:stretch/>
        </p:blipFill>
        <p:spPr>
          <a:xfrm rot="-5400000" flipH="1">
            <a:off x="2000250" y="-2000250"/>
            <a:ext cx="5143500" cy="9144000"/>
          </a:xfrm>
          <a:prstGeom prst="rect">
            <a:avLst/>
          </a:prstGeom>
          <a:noFill/>
          <a:ln>
            <a:noFill/>
          </a:ln>
        </p:spPr>
      </p:pic>
      <p:sp>
        <p:nvSpPr>
          <p:cNvPr id="68" name="Google Shape;68;p21"/>
          <p:cNvSpPr txBox="1">
            <a:spLocks noGrp="1"/>
          </p:cNvSpPr>
          <p:nvPr>
            <p:ph type="title"/>
          </p:nvPr>
        </p:nvSpPr>
        <p:spPr>
          <a:xfrm>
            <a:off x="537260" y="1042734"/>
            <a:ext cx="3794289" cy="110431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F3F3F"/>
              </a:buClr>
              <a:buSzPts val="1800"/>
              <a:buNone/>
              <a:defRPr sz="32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1"/>
          <p:cNvSpPr txBox="1">
            <a:spLocks noGrp="1"/>
          </p:cNvSpPr>
          <p:nvPr>
            <p:ph type="body" idx="1"/>
          </p:nvPr>
        </p:nvSpPr>
        <p:spPr>
          <a:xfrm>
            <a:off x="537260" y="2320872"/>
            <a:ext cx="3743325" cy="4941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20"/>
              </a:spcBef>
              <a:spcAft>
                <a:spcPts val="0"/>
              </a:spcAft>
              <a:buSzPts val="1600"/>
              <a:buFont typeface="Arial"/>
              <a:buNone/>
              <a:defRPr>
                <a:solidFill>
                  <a:schemeClr val="lt1"/>
                </a:solidFill>
              </a:defRPr>
            </a:lvl1pPr>
            <a:lvl2pPr marL="914400" lvl="1" indent="-228600" algn="l">
              <a:lnSpc>
                <a:spcPct val="100000"/>
              </a:lnSpc>
              <a:spcBef>
                <a:spcPts val="600"/>
              </a:spcBef>
              <a:spcAft>
                <a:spcPts val="0"/>
              </a:spcAft>
              <a:buSzPts val="1600"/>
              <a:buFont typeface="Arial"/>
              <a:buNone/>
              <a:defRPr>
                <a:solidFill>
                  <a:schemeClr val="lt1"/>
                </a:solidFill>
              </a:defRPr>
            </a:lvl2pPr>
            <a:lvl3pPr marL="1371600" lvl="2" indent="-228600" algn="l">
              <a:lnSpc>
                <a:spcPct val="100000"/>
              </a:lnSpc>
              <a:spcBef>
                <a:spcPts val="320"/>
              </a:spcBef>
              <a:spcAft>
                <a:spcPts val="0"/>
              </a:spcAft>
              <a:buSzPts val="1600"/>
              <a:buFont typeface="Arial"/>
              <a:buNone/>
              <a:defRPr>
                <a:solidFill>
                  <a:schemeClr val="lt1"/>
                </a:solidFill>
              </a:defRPr>
            </a:lvl3pPr>
            <a:lvl4pPr marL="1828800" lvl="3" indent="-228600" algn="l">
              <a:lnSpc>
                <a:spcPct val="100000"/>
              </a:lnSpc>
              <a:spcBef>
                <a:spcPts val="320"/>
              </a:spcBef>
              <a:spcAft>
                <a:spcPts val="0"/>
              </a:spcAft>
              <a:buSzPts val="1600"/>
              <a:buFont typeface="Arial"/>
              <a:buNone/>
              <a:defRPr>
                <a:solidFill>
                  <a:schemeClr val="lt1"/>
                </a:solidFill>
              </a:defRPr>
            </a:lvl4pPr>
            <a:lvl5pPr marL="2286000" lvl="4" indent="-228600" algn="l">
              <a:lnSpc>
                <a:spcPct val="100000"/>
              </a:lnSpc>
              <a:spcBef>
                <a:spcPts val="320"/>
              </a:spcBef>
              <a:spcAft>
                <a:spcPts val="0"/>
              </a:spcAft>
              <a:buSzPts val="1600"/>
              <a:buFont typeface="Arial"/>
              <a:buNone/>
              <a:defRPr>
                <a:solidFill>
                  <a:schemeClr val="lt1"/>
                </a:solidFill>
              </a:defRPr>
            </a:lvl5pPr>
            <a:lvl6pPr marL="2743200" lvl="5" indent="-323850" algn="l">
              <a:lnSpc>
                <a:spcPct val="100000"/>
              </a:lnSpc>
              <a:spcBef>
                <a:spcPts val="300"/>
              </a:spcBef>
              <a:spcAft>
                <a:spcPts val="0"/>
              </a:spcAft>
              <a:buSzPts val="1500"/>
              <a:buChar char="•"/>
              <a:defRPr/>
            </a:lvl6pPr>
            <a:lvl7pPr marL="3200400" lvl="6" indent="-323850" algn="l">
              <a:lnSpc>
                <a:spcPct val="100000"/>
              </a:lnSpc>
              <a:spcBef>
                <a:spcPts val="300"/>
              </a:spcBef>
              <a:spcAft>
                <a:spcPts val="0"/>
              </a:spcAft>
              <a:buSzPts val="1500"/>
              <a:buChar char="•"/>
              <a:defRPr/>
            </a:lvl7pPr>
            <a:lvl8pPr marL="3657600" lvl="7" indent="-323850" algn="l">
              <a:lnSpc>
                <a:spcPct val="100000"/>
              </a:lnSpc>
              <a:spcBef>
                <a:spcPts val="300"/>
              </a:spcBef>
              <a:spcAft>
                <a:spcPts val="0"/>
              </a:spcAft>
              <a:buSzPts val="1500"/>
              <a:buChar char="•"/>
              <a:defRPr/>
            </a:lvl8pPr>
            <a:lvl9pPr marL="4114800" lvl="8" indent="-323850" algn="l">
              <a:lnSpc>
                <a:spcPct val="100000"/>
              </a:lnSpc>
              <a:spcBef>
                <a:spcPts val="300"/>
              </a:spcBef>
              <a:spcAft>
                <a:spcPts val="0"/>
              </a:spcAft>
              <a:buSzPts val="1500"/>
              <a:buChar char="•"/>
              <a:defRPr/>
            </a:lvl9pPr>
          </a:lstStyle>
          <a:p>
            <a:endParaRPr/>
          </a:p>
        </p:txBody>
      </p:sp>
      <p:pic>
        <p:nvPicPr>
          <p:cNvPr id="70" name="Google Shape;70;p21" descr="A picture containing drawing&#10;&#10;Description automatically generated"/>
          <p:cNvPicPr preferRelativeResize="0"/>
          <p:nvPr/>
        </p:nvPicPr>
        <p:blipFill rotWithShape="1">
          <a:blip r:embed="rId3">
            <a:alphaModFix/>
          </a:blip>
          <a:srcRect/>
          <a:stretch/>
        </p:blipFill>
        <p:spPr>
          <a:xfrm>
            <a:off x="537260" y="3784980"/>
            <a:ext cx="1305719" cy="75667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57200" y="199543"/>
            <a:ext cx="8229600" cy="85725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3F3F3F"/>
              </a:buClr>
              <a:buSzPts val="2400"/>
              <a:buFont typeface="Arial"/>
              <a:buNone/>
              <a:defRPr sz="24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1pPr>
            <a:lvl2pPr marL="914400" marR="0" lvl="1" indent="-330200" algn="l" rtl="0">
              <a:lnSpc>
                <a:spcPct val="100000"/>
              </a:lnSpc>
              <a:spcBef>
                <a:spcPts val="60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2pPr>
            <a:lvl3pPr marL="1371600" marR="0" lvl="2" indent="-33020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3pPr>
            <a:lvl4pPr marL="1828800" marR="0" lvl="3" indent="-33020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4pPr>
            <a:lvl5pPr marL="2286000" marR="0" lvl="4" indent="-330200" algn="l" rtl="0">
              <a:lnSpc>
                <a:spcPct val="100000"/>
              </a:lnSpc>
              <a:spcBef>
                <a:spcPts val="320"/>
              </a:spcBef>
              <a:spcAft>
                <a:spcPts val="0"/>
              </a:spcAft>
              <a:buClr>
                <a:srgbClr val="3F3F3F"/>
              </a:buClr>
              <a:buSzPts val="1600"/>
              <a:buFont typeface="Arial"/>
              <a:buChar char="»"/>
              <a:defRPr sz="1600" b="0" i="0" u="none" strike="noStrike" cap="none">
                <a:solidFill>
                  <a:srgbClr val="3F3F3F"/>
                </a:solidFill>
                <a:latin typeface="Arial"/>
                <a:ea typeface="Arial"/>
                <a:cs typeface="Arial"/>
                <a:sym typeface="Arial"/>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914400" y="4723370"/>
            <a:ext cx="1137424" cy="27384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BFBFB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sldNum" idx="12"/>
          </p:nvPr>
        </p:nvSpPr>
        <p:spPr>
          <a:xfrm>
            <a:off x="457200" y="4723370"/>
            <a:ext cx="457200" cy="273844"/>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BFBFB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v.uk/apply-apprenticeshi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prospects.ac.uk"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www.lmiforall.org.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v.uk/apply-apprenticeship"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title"/>
          </p:nvPr>
        </p:nvSpPr>
        <p:spPr>
          <a:xfrm>
            <a:off x="537250" y="1042725"/>
            <a:ext cx="4347300" cy="1104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a:t>Understanding the school leaver and graduate jobs market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0"/>
          <p:cNvSpPr txBox="1">
            <a:spLocks noGrp="1"/>
          </p:cNvSpPr>
          <p:nvPr>
            <p:ph type="title"/>
          </p:nvPr>
        </p:nvSpPr>
        <p:spPr>
          <a:xfrm>
            <a:off x="457199" y="199498"/>
            <a:ext cx="81909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a:t>School leaver opportunities task</a:t>
            </a:r>
            <a:endParaRPr/>
          </a:p>
        </p:txBody>
      </p:sp>
      <p:sp>
        <p:nvSpPr>
          <p:cNvPr id="207" name="Google Shape;207;p10"/>
          <p:cNvSpPr txBox="1">
            <a:spLocks noGrp="1"/>
          </p:cNvSpPr>
          <p:nvPr>
            <p:ph type="body" idx="1"/>
          </p:nvPr>
        </p:nvSpPr>
        <p:spPr>
          <a:xfrm>
            <a:off x="457199" y="1200151"/>
            <a:ext cx="6555900" cy="3394500"/>
          </a:xfrm>
          <a:prstGeom prst="rect">
            <a:avLst/>
          </a:prstGeom>
          <a:noFill/>
          <a:ln>
            <a:noFill/>
          </a:ln>
        </p:spPr>
        <p:txBody>
          <a:bodyPr spcFirstLastPara="1" wrap="square" lIns="91425" tIns="45700" rIns="91425" bIns="45700" anchor="t" anchorCtr="0">
            <a:noAutofit/>
          </a:bodyPr>
          <a:lstStyle/>
          <a:p>
            <a:pPr marL="180975" lvl="0" indent="-174625" algn="l" rtl="0">
              <a:lnSpc>
                <a:spcPct val="100000"/>
              </a:lnSpc>
              <a:spcBef>
                <a:spcPts val="360"/>
              </a:spcBef>
              <a:spcAft>
                <a:spcPts val="0"/>
              </a:spcAft>
              <a:buClr>
                <a:srgbClr val="FF7840"/>
              </a:buClr>
              <a:buSzPts val="1800"/>
              <a:buChar char="•"/>
            </a:pPr>
            <a:r>
              <a:rPr lang="en-GB"/>
              <a:t>Go to </a:t>
            </a:r>
            <a:r>
              <a:rPr lang="en-GB" u="sng">
                <a:solidFill>
                  <a:schemeClr val="hlink"/>
                </a:solidFill>
                <a:hlinkClick r:id="rId3"/>
              </a:rPr>
              <a:t>www.gov.uk/apply-apprenticeship</a:t>
            </a:r>
            <a:r>
              <a:rPr lang="en-GB"/>
              <a:t> and select the link for your country (Scotland, NI or Wales)</a:t>
            </a:r>
            <a:endParaRPr/>
          </a:p>
          <a:p>
            <a:pPr marL="180975" lvl="0" indent="-174625" algn="l" rtl="0">
              <a:lnSpc>
                <a:spcPct val="100000"/>
              </a:lnSpc>
              <a:spcBef>
                <a:spcPts val="360"/>
              </a:spcBef>
              <a:spcAft>
                <a:spcPts val="0"/>
              </a:spcAft>
              <a:buSzPts val="1800"/>
              <a:buChar char="•"/>
            </a:pPr>
            <a:r>
              <a:rPr lang="en-GB"/>
              <a:t>Find the apprenticeship search</a:t>
            </a:r>
            <a:endParaRPr/>
          </a:p>
          <a:p>
            <a:pPr marL="180975" lvl="0" indent="-174625" algn="l" rtl="0">
              <a:lnSpc>
                <a:spcPct val="100000"/>
              </a:lnSpc>
              <a:spcBef>
                <a:spcPts val="360"/>
              </a:spcBef>
              <a:spcAft>
                <a:spcPts val="0"/>
              </a:spcAft>
              <a:buSzPts val="1800"/>
              <a:buChar char="•"/>
            </a:pPr>
            <a:r>
              <a:rPr lang="en-GB"/>
              <a:t>Search for vacancies in your local area </a:t>
            </a:r>
            <a:endParaRPr/>
          </a:p>
          <a:p>
            <a:pPr marL="180975" lvl="0" indent="-174625" algn="l" rtl="0">
              <a:lnSpc>
                <a:spcPct val="100000"/>
              </a:lnSpc>
              <a:spcBef>
                <a:spcPts val="360"/>
              </a:spcBef>
              <a:spcAft>
                <a:spcPts val="0"/>
              </a:spcAft>
              <a:buSzPts val="1800"/>
              <a:buChar char="•"/>
            </a:pPr>
            <a:r>
              <a:rPr lang="en-GB"/>
              <a:t>Note how many apprenticeship vacancies display and what types of occupations are covered</a:t>
            </a:r>
            <a:endParaRPr/>
          </a:p>
          <a:p>
            <a:pPr marL="180975" lvl="0" indent="-174625" algn="l" rtl="0">
              <a:lnSpc>
                <a:spcPct val="100000"/>
              </a:lnSpc>
              <a:spcBef>
                <a:spcPts val="360"/>
              </a:spcBef>
              <a:spcAft>
                <a:spcPts val="0"/>
              </a:spcAft>
              <a:buSzPts val="1800"/>
              <a:buChar char="•"/>
            </a:pPr>
            <a:r>
              <a:rPr lang="en-GB"/>
              <a:t>Select an apprenticeship title for further info on the apprenticeship level, pay, how and when to apply etc</a:t>
            </a:r>
            <a:endParaRPr/>
          </a:p>
          <a:p>
            <a:pPr marL="180975" lvl="0" indent="-174625" algn="l" rtl="0">
              <a:lnSpc>
                <a:spcPct val="100000"/>
              </a:lnSpc>
              <a:spcBef>
                <a:spcPts val="360"/>
              </a:spcBef>
              <a:spcAft>
                <a:spcPts val="0"/>
              </a:spcAft>
              <a:buSzPts val="1800"/>
              <a:buChar char="•"/>
            </a:pPr>
            <a:r>
              <a:rPr lang="en-GB"/>
              <a:t>Increase the geographical area of your search</a:t>
            </a:r>
            <a:r>
              <a:rPr lang="en-GB">
                <a:solidFill>
                  <a:srgbClr val="000000"/>
                </a:solidFill>
              </a:rPr>
              <a:t>,</a:t>
            </a:r>
            <a:r>
              <a:rPr lang="en-GB"/>
              <a:t> noting the change in the number of apprenticeships</a:t>
            </a:r>
            <a:endParaRPr/>
          </a:p>
        </p:txBody>
      </p:sp>
      <p:sp>
        <p:nvSpPr>
          <p:cNvPr id="208" name="Google Shape;208;p10"/>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457200" y="199498"/>
            <a:ext cx="65838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2400"/>
              <a:buFont typeface="Arial"/>
              <a:buNone/>
            </a:pPr>
            <a:r>
              <a:rPr lang="en-GB"/>
              <a:t>Graduate opportunities task</a:t>
            </a:r>
            <a:endParaRPr/>
          </a:p>
        </p:txBody>
      </p:sp>
      <p:sp>
        <p:nvSpPr>
          <p:cNvPr id="214" name="Google Shape;214;p11"/>
          <p:cNvSpPr txBox="1">
            <a:spLocks noGrp="1"/>
          </p:cNvSpPr>
          <p:nvPr>
            <p:ph type="body" idx="1"/>
          </p:nvPr>
        </p:nvSpPr>
        <p:spPr>
          <a:xfrm>
            <a:off x="457200" y="902900"/>
            <a:ext cx="8031300" cy="369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GB"/>
              <a:t>Your task is to research a specific job sector in small groups using the Prospects website. One member of each group will present (in 1 minute max) the results of your group’s research to the rest of the class. Try to include answers to the following questions in your presentation:</a:t>
            </a:r>
            <a:endParaRPr/>
          </a:p>
          <a:p>
            <a:pPr marL="0" lvl="0" indent="0" algn="l" rtl="0">
              <a:lnSpc>
                <a:spcPct val="100000"/>
              </a:lnSpc>
              <a:spcBef>
                <a:spcPts val="0"/>
              </a:spcBef>
              <a:spcAft>
                <a:spcPts val="0"/>
              </a:spcAft>
              <a:buSzPts val="1800"/>
              <a:buNone/>
            </a:pPr>
            <a:endParaRPr sz="1000"/>
          </a:p>
          <a:p>
            <a:pPr marL="180975" lvl="0" indent="-174625" algn="l" rtl="0">
              <a:lnSpc>
                <a:spcPct val="100000"/>
              </a:lnSpc>
              <a:spcBef>
                <a:spcPts val="0"/>
              </a:spcBef>
              <a:spcAft>
                <a:spcPts val="0"/>
              </a:spcAft>
              <a:buSzPts val="1800"/>
              <a:buChar char="•"/>
            </a:pPr>
            <a:r>
              <a:rPr lang="en-GB"/>
              <a:t> What qualifications do I need to get a graduate job in this sector?</a:t>
            </a:r>
            <a:endParaRPr/>
          </a:p>
          <a:p>
            <a:pPr marL="180975" lvl="0" indent="-174625" algn="l" rtl="0">
              <a:lnSpc>
                <a:spcPct val="100000"/>
              </a:lnSpc>
              <a:spcBef>
                <a:spcPts val="0"/>
              </a:spcBef>
              <a:spcAft>
                <a:spcPts val="0"/>
              </a:spcAft>
              <a:buSzPts val="1800"/>
              <a:buChar char="•"/>
            </a:pPr>
            <a:r>
              <a:rPr lang="en-GB"/>
              <a:t> What skills do employers want?</a:t>
            </a:r>
            <a:endParaRPr/>
          </a:p>
          <a:p>
            <a:pPr marL="257175" lvl="0" indent="-257175" algn="l" rtl="0">
              <a:lnSpc>
                <a:spcPct val="100000"/>
              </a:lnSpc>
              <a:spcBef>
                <a:spcPts val="0"/>
              </a:spcBef>
              <a:spcAft>
                <a:spcPts val="0"/>
              </a:spcAft>
              <a:buSzPts val="1800"/>
              <a:buChar char="•"/>
            </a:pPr>
            <a:r>
              <a:rPr lang="en-GB"/>
              <a:t>What are the prospects of gaining employment in this sector in the next decade?</a:t>
            </a:r>
            <a:endParaRPr/>
          </a:p>
          <a:p>
            <a:pPr marL="257175" lvl="0" indent="-257175" algn="l" rtl="0">
              <a:lnSpc>
                <a:spcPct val="100000"/>
              </a:lnSpc>
              <a:spcBef>
                <a:spcPts val="0"/>
              </a:spcBef>
              <a:spcAft>
                <a:spcPts val="0"/>
              </a:spcAft>
              <a:buSzPts val="1800"/>
              <a:buChar char="•"/>
            </a:pPr>
            <a:r>
              <a:rPr lang="en-GB"/>
              <a:t>What are the key issues facing this sector?</a:t>
            </a:r>
            <a:endParaRPr/>
          </a:p>
          <a:p>
            <a:pPr marL="0" lvl="0" indent="0" algn="l" rtl="0">
              <a:lnSpc>
                <a:spcPct val="100000"/>
              </a:lnSpc>
              <a:spcBef>
                <a:spcPts val="0"/>
              </a:spcBef>
              <a:spcAft>
                <a:spcPts val="0"/>
              </a:spcAft>
              <a:buSzPts val="1800"/>
              <a:buNone/>
            </a:pPr>
            <a:endParaRPr sz="1000"/>
          </a:p>
          <a:p>
            <a:pPr marL="0" lvl="0" indent="0" algn="l" rtl="0">
              <a:lnSpc>
                <a:spcPct val="100000"/>
              </a:lnSpc>
              <a:spcBef>
                <a:spcPts val="0"/>
              </a:spcBef>
              <a:spcAft>
                <a:spcPts val="0"/>
              </a:spcAft>
              <a:buSzPts val="1800"/>
              <a:buNone/>
            </a:pPr>
            <a:r>
              <a:rPr lang="en-GB"/>
              <a:t>To research your job sector go to </a:t>
            </a:r>
            <a:r>
              <a:rPr lang="en-GB" u="sng">
                <a:solidFill>
                  <a:schemeClr val="hlink"/>
                </a:solidFill>
                <a:hlinkClick r:id="rId3"/>
              </a:rPr>
              <a:t>www.prospects.ac.uk</a:t>
            </a:r>
            <a:r>
              <a:rPr lang="en-GB"/>
              <a:t> and look at these sections:  </a:t>
            </a:r>
            <a:endParaRPr/>
          </a:p>
          <a:p>
            <a:pPr marL="0" lvl="0" indent="0" algn="l" rtl="0">
              <a:lnSpc>
                <a:spcPct val="100000"/>
              </a:lnSpc>
              <a:spcBef>
                <a:spcPts val="0"/>
              </a:spcBef>
              <a:spcAft>
                <a:spcPts val="0"/>
              </a:spcAft>
              <a:buNone/>
            </a:pPr>
            <a:endParaRPr/>
          </a:p>
          <a:p>
            <a:pPr marL="914400" lvl="1" indent="-342900" algn="l" rtl="0">
              <a:spcBef>
                <a:spcPts val="0"/>
              </a:spcBef>
              <a:spcAft>
                <a:spcPts val="0"/>
              </a:spcAft>
              <a:buSzPts val="1800"/>
              <a:buChar char="–"/>
            </a:pPr>
            <a:r>
              <a:rPr lang="en-GB">
                <a:solidFill>
                  <a:schemeClr val="dk1"/>
                </a:solidFill>
              </a:rPr>
              <a:t>Jobs and work experience &gt; Job sectors</a:t>
            </a:r>
            <a:r>
              <a:rPr lang="en-GB"/>
              <a:t>	</a:t>
            </a:r>
            <a:endParaRPr/>
          </a:p>
          <a:p>
            <a:pPr marL="914400" lvl="1" indent="-342900" algn="l" rtl="0">
              <a:spcBef>
                <a:spcPts val="0"/>
              </a:spcBef>
              <a:spcAft>
                <a:spcPts val="0"/>
              </a:spcAft>
              <a:buSzPts val="1800"/>
              <a:buChar char="–"/>
            </a:pPr>
            <a:r>
              <a:rPr lang="en-GB"/>
              <a:t>Careers advice &gt; What can I do with my degree?</a:t>
            </a:r>
            <a:endParaRPr/>
          </a:p>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SzPts val="1800"/>
              <a:buNone/>
            </a:pPr>
            <a:r>
              <a:rPr lang="en-GB"/>
              <a:t>Also look at </a:t>
            </a:r>
            <a:r>
              <a:rPr lang="en-GB" u="sng">
                <a:solidFill>
                  <a:schemeClr val="hlink"/>
                </a:solidFill>
                <a:hlinkClick r:id="rId4"/>
              </a:rPr>
              <a:t>www.lmiforall.org.uk</a:t>
            </a:r>
            <a:r>
              <a:rPr lang="en-GB"/>
              <a:t> &gt; Explore LMI data </a:t>
            </a:r>
            <a:endParaRPr/>
          </a:p>
        </p:txBody>
      </p:sp>
      <p:sp>
        <p:nvSpPr>
          <p:cNvPr id="215" name="Google Shape;215;p11"/>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11</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txBox="1">
            <a:spLocks noGrp="1"/>
          </p:cNvSpPr>
          <p:nvPr>
            <p:ph type="title"/>
          </p:nvPr>
        </p:nvSpPr>
        <p:spPr>
          <a:xfrm>
            <a:off x="457200" y="199498"/>
            <a:ext cx="39057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a:t>What is a labour market?</a:t>
            </a:r>
            <a:endParaRPr/>
          </a:p>
        </p:txBody>
      </p:sp>
      <p:sp>
        <p:nvSpPr>
          <p:cNvPr id="147" name="Google Shape;147;p2"/>
          <p:cNvSpPr txBox="1">
            <a:spLocks noGrp="1"/>
          </p:cNvSpPr>
          <p:nvPr>
            <p:ph type="body" idx="1"/>
          </p:nvPr>
        </p:nvSpPr>
        <p:spPr>
          <a:xfrm>
            <a:off x="457200" y="1200151"/>
            <a:ext cx="3905700" cy="3286500"/>
          </a:xfrm>
          <a:prstGeom prst="rect">
            <a:avLst/>
          </a:prstGeom>
          <a:noFill/>
          <a:ln>
            <a:noFill/>
          </a:ln>
        </p:spPr>
        <p:txBody>
          <a:bodyPr spcFirstLastPara="1" wrap="square" lIns="91425" tIns="45700" rIns="91425" bIns="45700" anchor="t" anchorCtr="0">
            <a:noAutofit/>
          </a:bodyPr>
          <a:lstStyle/>
          <a:p>
            <a:pPr marL="180975" lvl="0" indent="-174625" algn="l" rtl="0">
              <a:lnSpc>
                <a:spcPct val="100000"/>
              </a:lnSpc>
              <a:spcBef>
                <a:spcPts val="360"/>
              </a:spcBef>
              <a:spcAft>
                <a:spcPts val="0"/>
              </a:spcAft>
              <a:buClr>
                <a:schemeClr val="lt1"/>
              </a:buClr>
              <a:buSzPts val="1800"/>
              <a:buChar char="•"/>
            </a:pPr>
            <a:r>
              <a:rPr lang="en-GB"/>
              <a:t>A labour market is a mechanism that matches potential employers of people (the demand for labour) with people who are available for work (the labour supply)</a:t>
            </a:r>
            <a:endParaRPr/>
          </a:p>
        </p:txBody>
      </p:sp>
      <p:sp>
        <p:nvSpPr>
          <p:cNvPr id="148" name="Google Shape;148;p2"/>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2</a:t>
            </a:fld>
            <a:endParaRPr/>
          </a:p>
        </p:txBody>
      </p:sp>
      <p:sp>
        <p:nvSpPr>
          <p:cNvPr id="149" name="Google Shape;149;p2"/>
          <p:cNvSpPr txBox="1">
            <a:spLocks noGrp="1"/>
          </p:cNvSpPr>
          <p:nvPr>
            <p:ph type="body" idx="2"/>
          </p:nvPr>
        </p:nvSpPr>
        <p:spPr>
          <a:xfrm>
            <a:off x="4781226" y="1200151"/>
            <a:ext cx="3905700" cy="3286500"/>
          </a:xfrm>
          <a:prstGeom prst="rect">
            <a:avLst/>
          </a:prstGeom>
          <a:noFill/>
          <a:ln>
            <a:noFill/>
          </a:ln>
        </p:spPr>
        <p:txBody>
          <a:bodyPr spcFirstLastPara="1" wrap="square" lIns="91425" tIns="45700" rIns="91425" bIns="45700" anchor="t" anchorCtr="0">
            <a:noAutofit/>
          </a:bodyPr>
          <a:lstStyle/>
          <a:p>
            <a:pPr marL="180975" lvl="0" indent="-174625" algn="l" rtl="0">
              <a:lnSpc>
                <a:spcPct val="100000"/>
              </a:lnSpc>
              <a:spcBef>
                <a:spcPts val="360"/>
              </a:spcBef>
              <a:spcAft>
                <a:spcPts val="0"/>
              </a:spcAft>
              <a:buClr>
                <a:srgbClr val="FF7840"/>
              </a:buClr>
              <a:buSzPts val="1800"/>
              <a:buChar char="•"/>
            </a:pPr>
            <a:r>
              <a:rPr lang="en-GB"/>
              <a:t>Labour markets operate at local, regional, national and increasingly at international levels, reflecting how economies operate</a:t>
            </a:r>
            <a:endParaRPr/>
          </a:p>
          <a:p>
            <a:pPr marL="180975" lvl="0" indent="0" algn="l" rtl="0">
              <a:lnSpc>
                <a:spcPct val="100000"/>
              </a:lnSpc>
              <a:spcBef>
                <a:spcPts val="360"/>
              </a:spcBef>
              <a:spcAft>
                <a:spcPts val="0"/>
              </a:spcAft>
              <a:buSzPts val="18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
          <p:cNvSpPr txBox="1">
            <a:spLocks noGrp="1"/>
          </p:cNvSpPr>
          <p:nvPr>
            <p:ph type="title"/>
          </p:nvPr>
        </p:nvSpPr>
        <p:spPr>
          <a:xfrm>
            <a:off x="457199" y="199498"/>
            <a:ext cx="68811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a:t>Factors affecting labour markets</a:t>
            </a:r>
            <a:endParaRPr/>
          </a:p>
        </p:txBody>
      </p:sp>
      <p:sp>
        <p:nvSpPr>
          <p:cNvPr id="155" name="Google Shape;155;p3"/>
          <p:cNvSpPr txBox="1">
            <a:spLocks noGrp="1"/>
          </p:cNvSpPr>
          <p:nvPr>
            <p:ph type="body" idx="1"/>
          </p:nvPr>
        </p:nvSpPr>
        <p:spPr>
          <a:xfrm>
            <a:off x="457200" y="1200151"/>
            <a:ext cx="6400800" cy="3394500"/>
          </a:xfrm>
          <a:prstGeom prst="rect">
            <a:avLst/>
          </a:prstGeom>
          <a:noFill/>
          <a:ln>
            <a:noFill/>
          </a:ln>
        </p:spPr>
        <p:txBody>
          <a:bodyPr spcFirstLastPara="1" wrap="square" lIns="91425" tIns="45700" rIns="91425" bIns="45700" anchor="t" anchorCtr="0">
            <a:noAutofit/>
          </a:bodyPr>
          <a:lstStyle/>
          <a:p>
            <a:pPr marL="180975" lvl="0" indent="-174625" algn="l" rtl="0">
              <a:lnSpc>
                <a:spcPct val="100000"/>
              </a:lnSpc>
              <a:spcBef>
                <a:spcPts val="360"/>
              </a:spcBef>
              <a:spcAft>
                <a:spcPts val="0"/>
              </a:spcAft>
              <a:buClr>
                <a:srgbClr val="FF7840"/>
              </a:buClr>
              <a:buSzPts val="1800"/>
              <a:buChar char="•"/>
            </a:pPr>
            <a:r>
              <a:rPr lang="en-GB"/>
              <a:t>Increases in consumer demand for goods or services</a:t>
            </a:r>
            <a:endParaRPr/>
          </a:p>
          <a:p>
            <a:pPr marL="180975" lvl="0" indent="-174625" algn="l" rtl="0">
              <a:lnSpc>
                <a:spcPct val="100000"/>
              </a:lnSpc>
              <a:spcBef>
                <a:spcPts val="360"/>
              </a:spcBef>
              <a:spcAft>
                <a:spcPts val="0"/>
              </a:spcAft>
              <a:buSzPts val="1800"/>
              <a:buChar char="•"/>
            </a:pPr>
            <a:r>
              <a:rPr lang="en-GB"/>
              <a:t>Cheaper competition from abroad</a:t>
            </a:r>
            <a:endParaRPr/>
          </a:p>
          <a:p>
            <a:pPr marL="180975" lvl="0" indent="-174625" algn="l" rtl="0">
              <a:lnSpc>
                <a:spcPct val="100000"/>
              </a:lnSpc>
              <a:spcBef>
                <a:spcPts val="360"/>
              </a:spcBef>
              <a:spcAft>
                <a:spcPts val="0"/>
              </a:spcAft>
              <a:buSzPts val="1800"/>
              <a:buChar char="•"/>
            </a:pPr>
            <a:r>
              <a:rPr lang="en-GB"/>
              <a:t>Changes in business practices </a:t>
            </a:r>
            <a:endParaRPr/>
          </a:p>
          <a:p>
            <a:pPr marL="180975" lvl="0" indent="-174625" algn="l" rtl="0">
              <a:lnSpc>
                <a:spcPct val="100000"/>
              </a:lnSpc>
              <a:spcBef>
                <a:spcPts val="360"/>
              </a:spcBef>
              <a:spcAft>
                <a:spcPts val="0"/>
              </a:spcAft>
              <a:buSzPts val="1800"/>
              <a:buChar char="•"/>
            </a:pPr>
            <a:r>
              <a:rPr lang="en-GB"/>
              <a:t>New technologies</a:t>
            </a:r>
            <a:endParaRPr/>
          </a:p>
          <a:p>
            <a:pPr marL="180975" lvl="0" indent="-174625" algn="l" rtl="0">
              <a:lnSpc>
                <a:spcPct val="100000"/>
              </a:lnSpc>
              <a:spcBef>
                <a:spcPts val="360"/>
              </a:spcBef>
              <a:spcAft>
                <a:spcPts val="0"/>
              </a:spcAft>
              <a:buSzPts val="1800"/>
              <a:buChar char="•"/>
            </a:pPr>
            <a:r>
              <a:rPr lang="en-GB"/>
              <a:t>Government regeneration programmes</a:t>
            </a:r>
            <a:endParaRPr/>
          </a:p>
          <a:p>
            <a:pPr marL="180975" lvl="0" indent="-174625" algn="l" rtl="0">
              <a:lnSpc>
                <a:spcPct val="100000"/>
              </a:lnSpc>
              <a:spcBef>
                <a:spcPts val="360"/>
              </a:spcBef>
              <a:spcAft>
                <a:spcPts val="0"/>
              </a:spcAft>
              <a:buSzPts val="1800"/>
              <a:buChar char="•"/>
            </a:pPr>
            <a:r>
              <a:rPr lang="en-GB"/>
              <a:t>Demographic changes</a:t>
            </a:r>
            <a:endParaRPr/>
          </a:p>
          <a:p>
            <a:pPr marL="180975" lvl="0" indent="-174625" algn="l" rtl="0">
              <a:lnSpc>
                <a:spcPct val="100000"/>
              </a:lnSpc>
              <a:spcBef>
                <a:spcPts val="360"/>
              </a:spcBef>
              <a:spcAft>
                <a:spcPts val="0"/>
              </a:spcAft>
              <a:buSzPts val="1800"/>
              <a:buChar char="•"/>
            </a:pPr>
            <a:r>
              <a:rPr lang="en-GB"/>
              <a:t>Legislation affecting employment rights such as the Equality Act</a:t>
            </a:r>
            <a:endParaRPr/>
          </a:p>
          <a:p>
            <a:pPr marL="180975" lvl="0" indent="-174625" algn="l" rtl="0">
              <a:lnSpc>
                <a:spcPct val="100000"/>
              </a:lnSpc>
              <a:spcBef>
                <a:spcPts val="360"/>
              </a:spcBef>
              <a:spcAft>
                <a:spcPts val="0"/>
              </a:spcAft>
              <a:buSzPts val="1800"/>
              <a:buChar char="•"/>
            </a:pPr>
            <a:r>
              <a:rPr lang="en-GB"/>
              <a:t>Brexit</a:t>
            </a:r>
            <a:endParaRPr/>
          </a:p>
          <a:p>
            <a:pPr marL="180975" lvl="0" indent="-174625" algn="l" rtl="0">
              <a:lnSpc>
                <a:spcPct val="100000"/>
              </a:lnSpc>
              <a:spcBef>
                <a:spcPts val="360"/>
              </a:spcBef>
              <a:spcAft>
                <a:spcPts val="0"/>
              </a:spcAft>
              <a:buSzPts val="1800"/>
              <a:buChar char="•"/>
            </a:pPr>
            <a:r>
              <a:rPr lang="en-GB"/>
              <a:t>Covid 19</a:t>
            </a:r>
            <a:endParaRPr/>
          </a:p>
        </p:txBody>
      </p:sp>
      <p:sp>
        <p:nvSpPr>
          <p:cNvPr id="156" name="Google Shape;156;p3"/>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457200" y="199498"/>
            <a:ext cx="39057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a:t>What is LMI?</a:t>
            </a:r>
            <a:endParaRPr/>
          </a:p>
        </p:txBody>
      </p:sp>
      <p:sp>
        <p:nvSpPr>
          <p:cNvPr id="162" name="Google Shape;162;p4"/>
          <p:cNvSpPr txBox="1">
            <a:spLocks noGrp="1"/>
          </p:cNvSpPr>
          <p:nvPr>
            <p:ph type="body" idx="1"/>
          </p:nvPr>
        </p:nvSpPr>
        <p:spPr>
          <a:xfrm>
            <a:off x="390600" y="1246888"/>
            <a:ext cx="3905700" cy="3286500"/>
          </a:xfrm>
          <a:prstGeom prst="rect">
            <a:avLst/>
          </a:prstGeom>
          <a:noFill/>
          <a:ln>
            <a:noFill/>
          </a:ln>
        </p:spPr>
        <p:txBody>
          <a:bodyPr spcFirstLastPara="1" wrap="square" lIns="91425" tIns="45700" rIns="91425" bIns="45700" anchor="t" anchorCtr="0">
            <a:noAutofit/>
          </a:bodyPr>
          <a:lstStyle/>
          <a:p>
            <a:pPr marL="180975" lvl="0" indent="-174625" algn="l" rtl="0">
              <a:lnSpc>
                <a:spcPct val="100000"/>
              </a:lnSpc>
              <a:spcBef>
                <a:spcPts val="360"/>
              </a:spcBef>
              <a:spcAft>
                <a:spcPts val="0"/>
              </a:spcAft>
              <a:buClr>
                <a:schemeClr val="lt1"/>
              </a:buClr>
              <a:buSzPts val="1800"/>
              <a:buChar char="•"/>
            </a:pPr>
            <a:r>
              <a:rPr lang="en-GB"/>
              <a:t>Labour market information (LMI) is any quantitative or qualitative data about what is happening in a labour market</a:t>
            </a:r>
            <a:endParaRPr/>
          </a:p>
        </p:txBody>
      </p:sp>
      <p:sp>
        <p:nvSpPr>
          <p:cNvPr id="163" name="Google Shape;163;p4"/>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4</a:t>
            </a:fld>
            <a:endParaRPr/>
          </a:p>
        </p:txBody>
      </p:sp>
      <p:sp>
        <p:nvSpPr>
          <p:cNvPr id="164" name="Google Shape;164;p4"/>
          <p:cNvSpPr txBox="1">
            <a:spLocks noGrp="1"/>
          </p:cNvSpPr>
          <p:nvPr>
            <p:ph type="body" idx="2"/>
          </p:nvPr>
        </p:nvSpPr>
        <p:spPr>
          <a:xfrm>
            <a:off x="4781226" y="1200151"/>
            <a:ext cx="3905700" cy="328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GB"/>
              <a:t>It helps to answer the following questions about a specific job or area of work:</a:t>
            </a:r>
            <a:endParaRPr/>
          </a:p>
          <a:p>
            <a:pPr marL="0" lvl="0" indent="0" algn="l" rtl="0">
              <a:lnSpc>
                <a:spcPct val="100000"/>
              </a:lnSpc>
              <a:spcBef>
                <a:spcPts val="360"/>
              </a:spcBef>
              <a:spcAft>
                <a:spcPts val="0"/>
              </a:spcAft>
              <a:buSzPts val="1800"/>
              <a:buNone/>
            </a:pPr>
            <a:endParaRPr/>
          </a:p>
          <a:p>
            <a:pPr marL="180975" lvl="0" indent="-174625" algn="l" rtl="0">
              <a:lnSpc>
                <a:spcPct val="100000"/>
              </a:lnSpc>
              <a:spcBef>
                <a:spcPts val="360"/>
              </a:spcBef>
              <a:spcAft>
                <a:spcPts val="0"/>
              </a:spcAft>
              <a:buClr>
                <a:srgbClr val="FF7840"/>
              </a:buClr>
              <a:buSzPts val="1800"/>
              <a:buChar char="•"/>
            </a:pPr>
            <a:r>
              <a:rPr lang="en-GB"/>
              <a:t>How easy is it to get into?</a:t>
            </a:r>
            <a:endParaRPr/>
          </a:p>
          <a:p>
            <a:pPr marL="180975" lvl="0" indent="-174625" algn="l" rtl="0">
              <a:lnSpc>
                <a:spcPct val="100000"/>
              </a:lnSpc>
              <a:spcBef>
                <a:spcPts val="360"/>
              </a:spcBef>
              <a:spcAft>
                <a:spcPts val="0"/>
              </a:spcAft>
              <a:buClr>
                <a:srgbClr val="FF7840"/>
              </a:buClr>
              <a:buSzPts val="1800"/>
              <a:buChar char="•"/>
            </a:pPr>
            <a:r>
              <a:rPr lang="en-GB"/>
              <a:t>How do I get into it?</a:t>
            </a:r>
            <a:endParaRPr/>
          </a:p>
          <a:p>
            <a:pPr marL="180975" lvl="0" indent="-174625" algn="l" rtl="0">
              <a:lnSpc>
                <a:spcPct val="100000"/>
              </a:lnSpc>
              <a:spcBef>
                <a:spcPts val="360"/>
              </a:spcBef>
              <a:spcAft>
                <a:spcPts val="0"/>
              </a:spcAft>
              <a:buClr>
                <a:srgbClr val="FF7840"/>
              </a:buClr>
              <a:buSzPts val="1800"/>
              <a:buChar char="•"/>
            </a:pPr>
            <a:r>
              <a:rPr lang="en-GB"/>
              <a:t>What’s the pay like?</a:t>
            </a:r>
            <a:endParaRPr/>
          </a:p>
          <a:p>
            <a:pPr marL="180975" lvl="0" indent="-174625" algn="l" rtl="0">
              <a:lnSpc>
                <a:spcPct val="100000"/>
              </a:lnSpc>
              <a:spcBef>
                <a:spcPts val="360"/>
              </a:spcBef>
              <a:spcAft>
                <a:spcPts val="0"/>
              </a:spcAft>
              <a:buSzPts val="1800"/>
              <a:buChar char="•"/>
            </a:pPr>
            <a:r>
              <a:rPr lang="en-GB"/>
              <a:t>Can I travel to this work easily?</a:t>
            </a:r>
            <a:endParaRPr/>
          </a:p>
          <a:p>
            <a:pPr marL="180975" lvl="0" indent="-174625" algn="l" rtl="0">
              <a:lnSpc>
                <a:spcPct val="100000"/>
              </a:lnSpc>
              <a:spcBef>
                <a:spcPts val="360"/>
              </a:spcBef>
              <a:spcAft>
                <a:spcPts val="0"/>
              </a:spcAft>
              <a:buSzPts val="1800"/>
              <a:buChar char="•"/>
            </a:pPr>
            <a:r>
              <a:rPr lang="en-GB"/>
              <a:t>Do employers accept this qualification?</a:t>
            </a:r>
            <a:endParaRPr/>
          </a:p>
          <a:p>
            <a:pPr marL="180975" lvl="0" indent="0" algn="l" rtl="0">
              <a:lnSpc>
                <a:spcPct val="100000"/>
              </a:lnSpc>
              <a:spcBef>
                <a:spcPts val="360"/>
              </a:spcBef>
              <a:spcAft>
                <a:spcPts val="0"/>
              </a:spcAft>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5"/>
          <p:cNvSpPr txBox="1">
            <a:spLocks noGrp="1"/>
          </p:cNvSpPr>
          <p:nvPr>
            <p:ph type="title"/>
          </p:nvPr>
        </p:nvSpPr>
        <p:spPr>
          <a:xfrm>
            <a:off x="457200" y="199498"/>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Font typeface="Arial"/>
              <a:buNone/>
            </a:pPr>
            <a:r>
              <a:rPr lang="en-GB"/>
              <a:t>Why is LMI important?</a:t>
            </a:r>
            <a:endParaRPr/>
          </a:p>
          <a:p>
            <a:pPr marL="0" lvl="0" indent="0" algn="l" rtl="0">
              <a:lnSpc>
                <a:spcPct val="100000"/>
              </a:lnSpc>
              <a:spcBef>
                <a:spcPts val="0"/>
              </a:spcBef>
              <a:spcAft>
                <a:spcPts val="0"/>
              </a:spcAft>
              <a:buClr>
                <a:srgbClr val="3F3F3F"/>
              </a:buClr>
              <a:buSzPts val="2400"/>
              <a:buFont typeface="Arial"/>
              <a:buNone/>
            </a:pPr>
            <a:endParaRPr/>
          </a:p>
        </p:txBody>
      </p:sp>
      <p:sp>
        <p:nvSpPr>
          <p:cNvPr id="171" name="Google Shape;171;p5"/>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5</a:t>
            </a:fld>
            <a:endParaRPr/>
          </a:p>
        </p:txBody>
      </p:sp>
      <p:sp>
        <p:nvSpPr>
          <p:cNvPr id="172" name="Google Shape;172;p5"/>
          <p:cNvSpPr/>
          <p:nvPr/>
        </p:nvSpPr>
        <p:spPr>
          <a:xfrm>
            <a:off x="508975" y="2834475"/>
            <a:ext cx="4027800" cy="1376400"/>
          </a:xfrm>
          <a:prstGeom prst="roundRect">
            <a:avLst>
              <a:gd name="adj" fmla="val 0"/>
            </a:avLst>
          </a:prstGeom>
          <a:solidFill>
            <a:srgbClr val="FFAE3B"/>
          </a:solidFill>
          <a:ln>
            <a:noFill/>
          </a:ln>
        </p:spPr>
        <p:txBody>
          <a:bodyPr spcFirstLastPara="1" wrap="square" lIns="162000" tIns="140400" rIns="162000" bIns="1404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003B61"/>
                </a:solidFill>
                <a:latin typeface="Arial"/>
                <a:ea typeface="Arial"/>
                <a:cs typeface="Arial"/>
                <a:sym typeface="Arial"/>
              </a:rPr>
              <a:t>It reinforces the need for lifelong learning</a:t>
            </a:r>
            <a:endParaRPr sz="1400" b="0" i="0" u="none" strike="noStrike" cap="none">
              <a:solidFill>
                <a:srgbClr val="003B6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endParaRPr sz="1013" b="0" i="0" u="none" strike="noStrike" cap="none">
              <a:solidFill>
                <a:srgbClr val="003B6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en-GB" sz="1013" b="0" i="0" u="none" strike="noStrike" cap="none">
                <a:solidFill>
                  <a:srgbClr val="003B61"/>
                </a:solidFill>
                <a:latin typeface="Arial"/>
                <a:ea typeface="Arial"/>
                <a:cs typeface="Arial"/>
                <a:sym typeface="Arial"/>
              </a:rPr>
              <a:t>All current LMI points towards continuous and faster change in the workplace. Individuals enhance their employability by having relevant qualifications, transferable skills and flexible attitudes to changing employment patterns.</a:t>
            </a:r>
            <a:endParaRPr sz="1400" b="0" i="0" u="none" strike="noStrike" cap="none">
              <a:solidFill>
                <a:srgbClr val="003B61"/>
              </a:solidFill>
              <a:latin typeface="Arial"/>
              <a:ea typeface="Arial"/>
              <a:cs typeface="Arial"/>
              <a:sym typeface="Arial"/>
            </a:endParaRPr>
          </a:p>
        </p:txBody>
      </p:sp>
      <p:sp>
        <p:nvSpPr>
          <p:cNvPr id="173" name="Google Shape;173;p5"/>
          <p:cNvSpPr/>
          <p:nvPr/>
        </p:nvSpPr>
        <p:spPr>
          <a:xfrm>
            <a:off x="508975" y="1056900"/>
            <a:ext cx="4027800" cy="1376400"/>
          </a:xfrm>
          <a:prstGeom prst="roundRect">
            <a:avLst>
              <a:gd name="adj" fmla="val 0"/>
            </a:avLst>
          </a:prstGeom>
          <a:solidFill>
            <a:srgbClr val="F74F79"/>
          </a:solidFill>
          <a:ln>
            <a:noFill/>
          </a:ln>
        </p:spPr>
        <p:txBody>
          <a:bodyPr spcFirstLastPara="1" wrap="square" lIns="162000" tIns="140400" rIns="162000" bIns="140400"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GB" sz="1500" b="0" i="0" u="none" strike="noStrike" cap="none">
                <a:solidFill>
                  <a:srgbClr val="FFFFFF"/>
                </a:solidFill>
                <a:latin typeface="Arial"/>
                <a:ea typeface="Arial"/>
                <a:cs typeface="Arial"/>
                <a:sym typeface="Arial"/>
              </a:rPr>
              <a:t>It has implications for your career decisions</a:t>
            </a:r>
            <a:endParaRPr sz="15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13"/>
              <a:buFont typeface="Arial"/>
              <a:buNone/>
            </a:pPr>
            <a:r>
              <a:rPr lang="en-GB" sz="1013" b="0" i="0" u="none" strike="noStrike" cap="none">
                <a:solidFill>
                  <a:schemeClr val="lt1"/>
                </a:solidFill>
                <a:latin typeface="Arial"/>
                <a:ea typeface="Arial"/>
                <a:cs typeface="Arial"/>
                <a:sym typeface="Arial"/>
              </a:rPr>
              <a:t>Employers will not employ people to do jobs that do not need doing. There is no point in choosing an occupation that no longer exists, is in severe decline, or is not available in your chosen geographical area.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6"/>
          <p:cNvSpPr txBox="1">
            <a:spLocks noGrp="1"/>
          </p:cNvSpPr>
          <p:nvPr>
            <p:ph type="title"/>
          </p:nvPr>
        </p:nvSpPr>
        <p:spPr>
          <a:xfrm>
            <a:off x="457200" y="199498"/>
            <a:ext cx="65838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2400"/>
              <a:buFont typeface="Arial"/>
              <a:buNone/>
            </a:pPr>
            <a:r>
              <a:rPr lang="en-GB"/>
              <a:t>Which of these are shortage occupations?</a:t>
            </a:r>
            <a:endParaRPr/>
          </a:p>
        </p:txBody>
      </p:sp>
      <p:sp>
        <p:nvSpPr>
          <p:cNvPr id="179" name="Google Shape;179;p6"/>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6</a:t>
            </a:fld>
            <a:endParaRPr/>
          </a:p>
        </p:txBody>
      </p:sp>
      <p:graphicFrame>
        <p:nvGraphicFramePr>
          <p:cNvPr id="180" name="Google Shape;180;p6"/>
          <p:cNvGraphicFramePr/>
          <p:nvPr>
            <p:extLst>
              <p:ext uri="{D42A27DB-BD31-4B8C-83A1-F6EECF244321}">
                <p14:modId xmlns:p14="http://schemas.microsoft.com/office/powerpoint/2010/main" val="3896616462"/>
              </p:ext>
            </p:extLst>
          </p:nvPr>
        </p:nvGraphicFramePr>
        <p:xfrm>
          <a:off x="952500" y="1428750"/>
          <a:ext cx="7239000" cy="2377260"/>
        </p:xfrm>
        <a:graphic>
          <a:graphicData uri="http://schemas.openxmlformats.org/drawingml/2006/table">
            <a:tbl>
              <a:tblPr>
                <a:noFill/>
                <a:tableStyleId>{CF9B9F35-6DB1-47FA-BE8A-BF997D20804C}</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biochemist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medical radiographer</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choreographer</a:t>
                      </a:r>
                      <a:endParaRPr sz="1400" u="none" strike="noStrike" cap="none" dirty="0"/>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geophysicist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occupational therapist</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social worker</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civil engineer</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secondary maths teacher</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architect</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electrical engineer</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laboratory </a:t>
                      </a:r>
                      <a:r>
                        <a:rPr lang="en-GB" sz="1400" u="none" strike="noStrike" cap="none" dirty="0"/>
                        <a:t>technician</a:t>
                      </a:r>
                      <a:endParaRPr sz="1400" u="none" strike="noStrike" cap="none"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psychologist</a:t>
                      </a:r>
                      <a:endParaRPr sz="1400" u="none" strike="noStrike" cap="none"/>
                    </a:p>
                  </a:txBody>
                  <a:tcPr marL="91425" marR="91425" marT="91425" marB="91425"/>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IT systems designer</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graphic designer</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web designer</a:t>
                      </a:r>
                      <a:endParaRPr sz="1400" u="none" strike="noStrike" cap="none"/>
                    </a:p>
                  </a:txBody>
                  <a:tcPr marL="91425" marR="91425" marT="91425" marB="91425"/>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medical practitioner</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pipe welder</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archaeologist</a:t>
                      </a:r>
                      <a:endParaRPr sz="1400" u="none" strike="noStrike" cap="none" dirty="0"/>
                    </a:p>
                  </a:txBody>
                  <a:tcPr marL="91425" marR="91425" marT="91425" marB="91425"/>
                </a:tc>
                <a:extLst>
                  <a:ext uri="{0D108BD9-81ED-4DB2-BD59-A6C34878D82A}">
                    <a16:rowId xmlns:a16="http://schemas.microsoft.com/office/drawing/2014/main" val="10005"/>
                  </a:ext>
                </a:extLst>
              </a:tr>
            </a:tbl>
          </a:graphicData>
        </a:graphic>
      </p:graphicFrame>
      <p:sp>
        <p:nvSpPr>
          <p:cNvPr id="181" name="Google Shape;181;p6"/>
          <p:cNvSpPr txBox="1"/>
          <p:nvPr/>
        </p:nvSpPr>
        <p:spPr>
          <a:xfrm>
            <a:off x="801307" y="4290974"/>
            <a:ext cx="6860400" cy="340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000000"/>
                </a:solidFill>
                <a:latin typeface="Arial"/>
                <a:ea typeface="Arial"/>
                <a:cs typeface="Arial"/>
                <a:sym typeface="Arial"/>
              </a:rPr>
              <a:t>Source - Gov.uk Immigration Rules Appendix Shortage </a:t>
            </a:r>
            <a:r>
              <a:rPr lang="en-GB" sz="1000" dirty="0"/>
              <a:t>O</a:t>
            </a:r>
            <a:r>
              <a:rPr lang="en-GB" sz="1000" b="0" i="0" u="none" strike="noStrike" cap="none" dirty="0">
                <a:solidFill>
                  <a:srgbClr val="000000"/>
                </a:solidFill>
                <a:latin typeface="Arial"/>
                <a:ea typeface="Arial"/>
                <a:cs typeface="Arial"/>
                <a:sym typeface="Arial"/>
              </a:rPr>
              <a:t>ccupation </a:t>
            </a:r>
            <a:r>
              <a:rPr lang="en-GB" sz="1000" dirty="0"/>
              <a:t>L</a:t>
            </a:r>
            <a:r>
              <a:rPr lang="en-GB" sz="1000" b="0" i="0" u="none" strike="noStrike" cap="none" dirty="0">
                <a:solidFill>
                  <a:srgbClr val="000000"/>
                </a:solidFill>
                <a:latin typeface="Arial"/>
                <a:ea typeface="Arial"/>
                <a:cs typeface="Arial"/>
                <a:sym typeface="Arial"/>
              </a:rPr>
              <a:t>ist</a:t>
            </a:r>
            <a:endParaRPr sz="10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7"/>
          <p:cNvSpPr txBox="1">
            <a:spLocks noGrp="1"/>
          </p:cNvSpPr>
          <p:nvPr>
            <p:ph type="title"/>
          </p:nvPr>
        </p:nvSpPr>
        <p:spPr>
          <a:xfrm>
            <a:off x="457199" y="1531560"/>
            <a:ext cx="8144400" cy="791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GB"/>
              <a:t>All of them!</a:t>
            </a:r>
            <a:endParaRPr/>
          </a:p>
        </p:txBody>
      </p:sp>
      <p:sp>
        <p:nvSpPr>
          <p:cNvPr id="187" name="Google Shape;187;p7"/>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8"/>
          <p:cNvSpPr txBox="1">
            <a:spLocks noGrp="1"/>
          </p:cNvSpPr>
          <p:nvPr>
            <p:ph type="title"/>
          </p:nvPr>
        </p:nvSpPr>
        <p:spPr>
          <a:xfrm>
            <a:off x="457199" y="199498"/>
            <a:ext cx="81909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2400"/>
              <a:buFont typeface="Arial"/>
              <a:buNone/>
            </a:pPr>
            <a:r>
              <a:rPr lang="en-GB"/>
              <a:t>Key sources of labour market information</a:t>
            </a:r>
            <a:endParaRPr/>
          </a:p>
          <a:p>
            <a:pPr marL="0" lvl="0" indent="0" algn="l" rtl="0">
              <a:lnSpc>
                <a:spcPct val="100000"/>
              </a:lnSpc>
              <a:spcBef>
                <a:spcPts val="0"/>
              </a:spcBef>
              <a:spcAft>
                <a:spcPts val="0"/>
              </a:spcAft>
              <a:buClr>
                <a:srgbClr val="3F3F3F"/>
              </a:buClr>
              <a:buSzPts val="1800"/>
              <a:buNone/>
            </a:pPr>
            <a:r>
              <a:rPr lang="en-GB"/>
              <a:t>for young people</a:t>
            </a:r>
            <a:endParaRPr/>
          </a:p>
        </p:txBody>
      </p:sp>
      <p:sp>
        <p:nvSpPr>
          <p:cNvPr id="193" name="Google Shape;193;p8"/>
          <p:cNvSpPr txBox="1">
            <a:spLocks noGrp="1"/>
          </p:cNvSpPr>
          <p:nvPr>
            <p:ph type="body" idx="1"/>
          </p:nvPr>
        </p:nvSpPr>
        <p:spPr>
          <a:xfrm>
            <a:off x="457199" y="1200151"/>
            <a:ext cx="6555900" cy="3394500"/>
          </a:xfrm>
          <a:prstGeom prst="rect">
            <a:avLst/>
          </a:prstGeom>
          <a:noFill/>
          <a:ln>
            <a:noFill/>
          </a:ln>
        </p:spPr>
        <p:txBody>
          <a:bodyPr spcFirstLastPara="1" wrap="square" lIns="91425" tIns="45700" rIns="91425" bIns="45700" anchor="t" anchorCtr="0">
            <a:noAutofit/>
          </a:bodyPr>
          <a:lstStyle/>
          <a:p>
            <a:pPr marL="180975" lvl="0" indent="-161925" algn="l" rtl="0">
              <a:lnSpc>
                <a:spcPct val="100000"/>
              </a:lnSpc>
              <a:spcBef>
                <a:spcPts val="0"/>
              </a:spcBef>
              <a:spcAft>
                <a:spcPts val="0"/>
              </a:spcAft>
              <a:buSzPts val="1600"/>
              <a:buChar char="•"/>
            </a:pPr>
            <a:r>
              <a:rPr lang="en-GB"/>
              <a:t>Job profiles eg Morrisby career descriptions, National Careers Service job profiles</a:t>
            </a:r>
            <a:endParaRPr/>
          </a:p>
          <a:p>
            <a:pPr marL="180975" lvl="0" indent="-161925" algn="l" rtl="0">
              <a:lnSpc>
                <a:spcPct val="100000"/>
              </a:lnSpc>
              <a:spcBef>
                <a:spcPts val="920"/>
              </a:spcBef>
              <a:spcAft>
                <a:spcPts val="0"/>
              </a:spcAft>
              <a:buSzPts val="1600"/>
              <a:buChar char="•"/>
            </a:pPr>
            <a:r>
              <a:rPr lang="en-GB"/>
              <a:t>Prospects - a careers website aimed at graduates and undergraduates, but also useful for anyone considering higher education</a:t>
            </a:r>
            <a:endParaRPr/>
          </a:p>
          <a:p>
            <a:pPr marL="180975" lvl="0" indent="-161925" algn="l" rtl="0">
              <a:lnSpc>
                <a:spcPct val="100000"/>
              </a:lnSpc>
              <a:spcBef>
                <a:spcPts val="920"/>
              </a:spcBef>
              <a:spcAft>
                <a:spcPts val="0"/>
              </a:spcAft>
              <a:buSzPts val="1600"/>
              <a:buChar char="•"/>
            </a:pPr>
            <a:r>
              <a:rPr lang="en-GB"/>
              <a:t>LMI for All - online data portal</a:t>
            </a:r>
            <a:endParaRPr/>
          </a:p>
          <a:p>
            <a:pPr marL="180975" lvl="0" indent="-161925" algn="l" rtl="0">
              <a:lnSpc>
                <a:spcPct val="100000"/>
              </a:lnSpc>
              <a:spcBef>
                <a:spcPts val="920"/>
              </a:spcBef>
              <a:spcAft>
                <a:spcPts val="0"/>
              </a:spcAft>
              <a:buSzPts val="1600"/>
              <a:buChar char="•"/>
            </a:pPr>
            <a:r>
              <a:rPr lang="en-GB"/>
              <a:t>Icould.com - over 1000 video clips of personal career stories</a:t>
            </a:r>
            <a:endParaRPr/>
          </a:p>
          <a:p>
            <a:pPr marL="180975" lvl="0" indent="-161925" algn="l" rtl="0">
              <a:lnSpc>
                <a:spcPct val="100000"/>
              </a:lnSpc>
              <a:spcBef>
                <a:spcPts val="920"/>
              </a:spcBef>
              <a:spcAft>
                <a:spcPts val="0"/>
              </a:spcAft>
              <a:buSzPts val="1600"/>
              <a:buChar char="•"/>
            </a:pPr>
            <a:r>
              <a:rPr lang="en-GB"/>
              <a:t>Find an apprenticeship - vacancy search on gov.uk</a:t>
            </a:r>
            <a:endParaRPr/>
          </a:p>
          <a:p>
            <a:pPr marL="180975" lvl="0" indent="-161925" algn="l" rtl="0">
              <a:lnSpc>
                <a:spcPct val="100000"/>
              </a:lnSpc>
              <a:spcBef>
                <a:spcPts val="920"/>
              </a:spcBef>
              <a:spcAft>
                <a:spcPts val="0"/>
              </a:spcAft>
              <a:buSzPts val="1600"/>
              <a:buChar char="•"/>
            </a:pPr>
            <a:r>
              <a:rPr lang="en-GB"/>
              <a:t>Local LMI  - from local Enterprise Partnerships</a:t>
            </a:r>
            <a:endParaRPr/>
          </a:p>
          <a:p>
            <a:pPr marL="180975" lvl="0" indent="0" algn="l" rtl="0">
              <a:lnSpc>
                <a:spcPct val="100000"/>
              </a:lnSpc>
              <a:spcBef>
                <a:spcPts val="360"/>
              </a:spcBef>
              <a:spcAft>
                <a:spcPts val="0"/>
              </a:spcAft>
              <a:buSzPts val="1800"/>
              <a:buNone/>
            </a:pPr>
            <a:endParaRPr/>
          </a:p>
        </p:txBody>
      </p:sp>
      <p:sp>
        <p:nvSpPr>
          <p:cNvPr id="194" name="Google Shape;194;p8"/>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457199" y="199498"/>
            <a:ext cx="81909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GB"/>
              <a:t>School leaver opportunities task</a:t>
            </a:r>
            <a:endParaRPr/>
          </a:p>
        </p:txBody>
      </p:sp>
      <p:sp>
        <p:nvSpPr>
          <p:cNvPr id="200" name="Google Shape;200;p9"/>
          <p:cNvSpPr txBox="1">
            <a:spLocks noGrp="1"/>
          </p:cNvSpPr>
          <p:nvPr>
            <p:ph type="body" idx="1"/>
          </p:nvPr>
        </p:nvSpPr>
        <p:spPr>
          <a:xfrm>
            <a:off x="457199" y="1200151"/>
            <a:ext cx="6555900" cy="3394500"/>
          </a:xfrm>
          <a:prstGeom prst="rect">
            <a:avLst/>
          </a:prstGeom>
          <a:noFill/>
          <a:ln>
            <a:noFill/>
          </a:ln>
        </p:spPr>
        <p:txBody>
          <a:bodyPr spcFirstLastPara="1" wrap="square" lIns="91425" tIns="45700" rIns="91425" bIns="45700" anchor="t" anchorCtr="0">
            <a:noAutofit/>
          </a:bodyPr>
          <a:lstStyle/>
          <a:p>
            <a:pPr marL="180975" lvl="0" indent="-174625" algn="l" rtl="0">
              <a:lnSpc>
                <a:spcPct val="100000"/>
              </a:lnSpc>
              <a:spcBef>
                <a:spcPts val="360"/>
              </a:spcBef>
              <a:spcAft>
                <a:spcPts val="0"/>
              </a:spcAft>
              <a:buClr>
                <a:srgbClr val="FF7840"/>
              </a:buClr>
              <a:buSzPts val="1800"/>
              <a:buChar char="•"/>
            </a:pPr>
            <a:r>
              <a:rPr lang="en-GB"/>
              <a:t>Go to </a:t>
            </a:r>
            <a:r>
              <a:rPr lang="en-GB" u="sng">
                <a:solidFill>
                  <a:schemeClr val="hlink"/>
                </a:solidFill>
                <a:hlinkClick r:id="rId3"/>
              </a:rPr>
              <a:t>www.gov.uk/apply-apprenticeship</a:t>
            </a:r>
            <a:r>
              <a:rPr lang="en-GB"/>
              <a:t> </a:t>
            </a:r>
            <a:endParaRPr/>
          </a:p>
          <a:p>
            <a:pPr marL="180975" lvl="0" indent="-174625" algn="l" rtl="0">
              <a:lnSpc>
                <a:spcPct val="100000"/>
              </a:lnSpc>
              <a:spcBef>
                <a:spcPts val="360"/>
              </a:spcBef>
              <a:spcAft>
                <a:spcPts val="0"/>
              </a:spcAft>
              <a:buSzPts val="1800"/>
              <a:buChar char="•"/>
            </a:pPr>
            <a:r>
              <a:rPr lang="en-GB"/>
              <a:t>Select ‘Search’</a:t>
            </a:r>
            <a:endParaRPr/>
          </a:p>
          <a:p>
            <a:pPr marL="180975" lvl="0" indent="-174625" algn="l" rtl="0">
              <a:lnSpc>
                <a:spcPct val="100000"/>
              </a:lnSpc>
              <a:spcBef>
                <a:spcPts val="360"/>
              </a:spcBef>
              <a:spcAft>
                <a:spcPts val="0"/>
              </a:spcAft>
              <a:buSzPts val="1800"/>
              <a:buChar char="•"/>
            </a:pPr>
            <a:r>
              <a:rPr lang="en-GB"/>
              <a:t>Type in your home or school postcode</a:t>
            </a:r>
            <a:endParaRPr/>
          </a:p>
          <a:p>
            <a:pPr marL="180975" lvl="0" indent="-174625" algn="l" rtl="0">
              <a:lnSpc>
                <a:spcPct val="100000"/>
              </a:lnSpc>
              <a:spcBef>
                <a:spcPts val="360"/>
              </a:spcBef>
              <a:spcAft>
                <a:spcPts val="0"/>
              </a:spcAft>
              <a:buSzPts val="1800"/>
              <a:buChar char="•"/>
            </a:pPr>
            <a:r>
              <a:rPr lang="en-GB"/>
              <a:t>Select ‘Within 2 miles’</a:t>
            </a:r>
            <a:endParaRPr/>
          </a:p>
          <a:p>
            <a:pPr marL="180975" lvl="0" indent="-174625" algn="l" rtl="0">
              <a:lnSpc>
                <a:spcPct val="100000"/>
              </a:lnSpc>
              <a:spcBef>
                <a:spcPts val="360"/>
              </a:spcBef>
              <a:spcAft>
                <a:spcPts val="0"/>
              </a:spcAft>
              <a:buSzPts val="1800"/>
              <a:buChar char="•"/>
            </a:pPr>
            <a:r>
              <a:rPr lang="en-GB"/>
              <a:t>Note how many apprenticeship vacancies display and what types of occupations are covered</a:t>
            </a:r>
            <a:endParaRPr/>
          </a:p>
          <a:p>
            <a:pPr marL="180975" lvl="0" indent="-174625" algn="l" rtl="0">
              <a:lnSpc>
                <a:spcPct val="100000"/>
              </a:lnSpc>
              <a:spcBef>
                <a:spcPts val="360"/>
              </a:spcBef>
              <a:spcAft>
                <a:spcPts val="0"/>
              </a:spcAft>
              <a:buSzPts val="1800"/>
              <a:buChar char="•"/>
            </a:pPr>
            <a:r>
              <a:rPr lang="en-GB"/>
              <a:t>Select an apprenticeship title for further info on the apprenticeship level, pay, how and when to apply etc</a:t>
            </a:r>
            <a:endParaRPr/>
          </a:p>
          <a:p>
            <a:pPr marL="180975" lvl="0" indent="-174625" algn="l" rtl="0">
              <a:lnSpc>
                <a:spcPct val="100000"/>
              </a:lnSpc>
              <a:spcBef>
                <a:spcPts val="360"/>
              </a:spcBef>
              <a:spcAft>
                <a:spcPts val="0"/>
              </a:spcAft>
              <a:buSzPts val="1800"/>
              <a:buChar char="•"/>
            </a:pPr>
            <a:r>
              <a:rPr lang="en-GB"/>
              <a:t>Increase the distance to 5, 10 then 20 miles, noting each time the change in the number of apprenticeships</a:t>
            </a:r>
            <a:endParaRPr/>
          </a:p>
        </p:txBody>
      </p:sp>
      <p:sp>
        <p:nvSpPr>
          <p:cNvPr id="201" name="Google Shape;201;p9"/>
          <p:cNvSpPr txBox="1">
            <a:spLocks noGrp="1"/>
          </p:cNvSpPr>
          <p:nvPr>
            <p:ph type="sldNum" idx="12"/>
          </p:nvPr>
        </p:nvSpPr>
        <p:spPr>
          <a:xfrm>
            <a:off x="457200" y="4723370"/>
            <a:ext cx="457200" cy="273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900"/>
              <a:buNone/>
            </a:pPr>
            <a:fld id="{00000000-1234-1234-1234-123412341234}" type="slidenum">
              <a:rPr lang="en-GB"/>
              <a:t>9</a:t>
            </a:fld>
            <a:endParaRPr/>
          </a:p>
        </p:txBody>
      </p:sp>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FC5E5B"/>
      </a:dk2>
      <a:lt2>
        <a:srgbClr val="E6E6E6"/>
      </a:lt2>
      <a:accent1>
        <a:srgbClr val="FF7900"/>
      </a:accent1>
      <a:accent2>
        <a:srgbClr val="5D5F67"/>
      </a:accent2>
      <a:accent3>
        <a:srgbClr val="C1007F"/>
      </a:accent3>
      <a:accent4>
        <a:srgbClr val="A0E000"/>
      </a:accent4>
      <a:accent5>
        <a:srgbClr val="2AC9FF"/>
      </a:accent5>
      <a:accent6>
        <a:srgbClr val="002646"/>
      </a:accent6>
      <a:hlink>
        <a:srgbClr val="1979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738</Words>
  <Application>Microsoft Office PowerPoint</Application>
  <PresentationFormat>On-screen Show (16:9)</PresentationFormat>
  <Paragraphs>99</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Understanding the school leaver and graduate jobs market</vt:lpstr>
      <vt:lpstr>What is a labour market?</vt:lpstr>
      <vt:lpstr>Factors affecting labour markets</vt:lpstr>
      <vt:lpstr>What is LMI?</vt:lpstr>
      <vt:lpstr>Why is LMI important? </vt:lpstr>
      <vt:lpstr>Which of these are shortage occupations?</vt:lpstr>
      <vt:lpstr>All of them!</vt:lpstr>
      <vt:lpstr>Key sources of labour market information for young people</vt:lpstr>
      <vt:lpstr>School leaver opportunities task</vt:lpstr>
      <vt:lpstr>School leaver opportunities task</vt:lpstr>
      <vt:lpstr>Graduate opportunities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school leaver and graduate jobs market</dc:title>
  <dc:creator>Jo Carrington</dc:creator>
  <cp:lastModifiedBy>Katherine Skinner</cp:lastModifiedBy>
  <cp:revision>1</cp:revision>
  <dcterms:modified xsi:type="dcterms:W3CDTF">2022-06-21T14:04:37Z</dcterms:modified>
</cp:coreProperties>
</file>