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06ef55a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906ef55a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07e8bf9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907e8bf9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7e8bf97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907e8bf97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07e8bf97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07e8bf9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07e8bf9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907e8bf9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907e8bf9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07e8bf9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907e8bf9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07e8bf9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907e8bf9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0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50"/>
              </a:srgbClr>
            </a:outerShdw>
          </a:effectLst>
        </p:spPr>
      </p:pic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7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18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3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1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5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Job search technique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How many jobs are never advertised?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5%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60%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93%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No one knows the exact figure but it’s thought that up to 60% or even more are never advertised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60%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Different ways to search for jobs and work-related opportunities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57200" y="1465350"/>
            <a:ext cx="3905700" cy="3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/>
              <a:t>Online job search databases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Job sites specific to the industry or type of work you are interested in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JobCentre Plus</a:t>
            </a:r>
            <a:endParaRPr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Sign up for job alerts by email</a:t>
            </a:r>
            <a:endParaRPr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Recruitment agencies</a:t>
            </a:r>
            <a:endParaRPr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Notice boards in shops, libraries etc</a:t>
            </a:r>
            <a:endParaRPr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Newspapers &amp; magazines</a:t>
            </a:r>
            <a:endParaRPr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Trade journals</a:t>
            </a:r>
            <a:endParaRPr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Job fairs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2"/>
          </p:nvPr>
        </p:nvSpPr>
        <p:spPr>
          <a:xfrm>
            <a:off x="4781225" y="1465350"/>
            <a:ext cx="3905700" cy="3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/>
              <a:t>Networking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Social media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Word of mouth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Speculative approach to </a:t>
            </a:r>
            <a:r>
              <a:rPr lang="en-GB" dirty="0" smtClean="0"/>
              <a:t>employers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57200" y="1148525"/>
            <a:ext cx="3627900" cy="2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Networking is making contact and building relationships with people who can help you develop your career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2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Effective networking skills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Use your existing contacts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Get involved and meet people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Use social media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Use the right etiquette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honest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Make it two-way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Be aware of your social media environment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457200" y="1243015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LinkedIn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FFFFFF"/>
                </a:solidFill>
              </a:rPr>
              <a:t>The formal business meeting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2519700" y="1243015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Facebook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FFFFFF"/>
                </a:solidFill>
              </a:rPr>
              <a:t>The conference bar or weekend company 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4586775" y="1243015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003B61"/>
                </a:solidFill>
              </a:rPr>
              <a:t>Twitter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003B61"/>
                </a:solidFill>
              </a:rPr>
              <a:t>The business text message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452625" y="3141373"/>
            <a:ext cx="1914000" cy="13977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74F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003B61"/>
                </a:solidFill>
              </a:rPr>
              <a:t>Professional networking site where you can follow relevant companies, get your profile seen by recruiters, join groups and forums, and check out other people’s experience</a:t>
            </a:r>
            <a:endParaRPr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2519700" y="3141375"/>
            <a:ext cx="1914000" cy="13977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7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 dirty="0">
                <a:solidFill>
                  <a:srgbClr val="003B61"/>
                </a:solidFill>
              </a:rPr>
              <a:t>A popular platform mainly for personal use. </a:t>
            </a:r>
            <a:r>
              <a:rPr lang="en-GB" sz="1013" dirty="0" smtClean="0">
                <a:solidFill>
                  <a:srgbClr val="003B61"/>
                </a:solidFill>
              </a:rPr>
              <a:t>‘</a:t>
            </a:r>
            <a:r>
              <a:rPr lang="en-GB" sz="1013" dirty="0">
                <a:solidFill>
                  <a:srgbClr val="003B61"/>
                </a:solidFill>
              </a:rPr>
              <a:t>Jobs on Facebook’ feature allows employers to list opportunities on their accounts which you can apply for</a:t>
            </a:r>
            <a:endParaRPr sz="1400" b="0" i="0" u="none" strike="noStrike" cap="none" dirty="0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4586775" y="3141375"/>
            <a:ext cx="1914000" cy="13977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AE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003B61"/>
                </a:solidFill>
              </a:rPr>
              <a:t>Doesn’t have a built-in jobs feature but it is used by employers to find ambitious graduates. Follow people or companies relevant to your job search. Comment on Tweets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/>
          <p:nvPr/>
        </p:nvSpPr>
        <p:spPr>
          <a:xfrm rot="10800000">
            <a:off x="1232100" y="2407800"/>
            <a:ext cx="364200" cy="722700"/>
          </a:xfrm>
          <a:prstGeom prst="upArrow">
            <a:avLst>
              <a:gd name="adj1" fmla="val 100000"/>
              <a:gd name="adj2" fmla="val 35576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/>
          <p:nvPr/>
        </p:nvSpPr>
        <p:spPr>
          <a:xfrm rot="10800000">
            <a:off x="3296875" y="2367600"/>
            <a:ext cx="364200" cy="762900"/>
          </a:xfrm>
          <a:prstGeom prst="upArrow">
            <a:avLst>
              <a:gd name="adj1" fmla="val 100000"/>
              <a:gd name="adj2" fmla="val 35576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/>
          <p:nvPr/>
        </p:nvSpPr>
        <p:spPr>
          <a:xfrm rot="10800000">
            <a:off x="5357094" y="2402398"/>
            <a:ext cx="364200" cy="733500"/>
          </a:xfrm>
          <a:prstGeom prst="upArrow">
            <a:avLst>
              <a:gd name="adj1" fmla="val 100000"/>
              <a:gd name="adj2" fmla="val 35576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Your digital footprint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Would you use any of these email addresses to apply for a job?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cooldude@...  hotchick@...  bigboyjj@...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Have a positive attitude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Celebrate your achievements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Look professional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Networking dos and dont’s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Do: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/>
              <a:t>Look for opportunities to network with others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Take the initiative to introduce yourself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Consider how you can make a good impression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professional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honest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Listen and look for ways you can help others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Explain clearly what you want or need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Don’t: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Gossip about your mutual contacts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Brag or exaggerate your achievements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Pester people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352</Words>
  <Application>Microsoft Office PowerPoint</Application>
  <PresentationFormat>On-screen Show (16:9)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Job search technique</vt:lpstr>
      <vt:lpstr>How many jobs are never advertised?</vt:lpstr>
      <vt:lpstr>No one knows the exact figure but it’s thought that up to 60% or even more are never advertised</vt:lpstr>
      <vt:lpstr>Different ways to search for jobs and work-related opportunities</vt:lpstr>
      <vt:lpstr>Networking is making contact and building relationships with people who can help you develop your career</vt:lpstr>
      <vt:lpstr>Effective networking skills</vt:lpstr>
      <vt:lpstr>Be aware of your social media environment</vt:lpstr>
      <vt:lpstr>Your digital footprint</vt:lpstr>
      <vt:lpstr>Networking dos and dont’s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technique</dc:title>
  <dc:creator>Jo Carrington</dc:creator>
  <cp:lastModifiedBy>Jo Carrington</cp:lastModifiedBy>
  <cp:revision>3</cp:revision>
  <dcterms:modified xsi:type="dcterms:W3CDTF">2022-08-11T09:26:24Z</dcterms:modified>
</cp:coreProperties>
</file>