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2cb97d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8c2cb97d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2cb97dc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8c2cb97dc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2_Title and Content 6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0"/>
          <a:stretch/>
        </p:blipFill>
        <p:spPr>
          <a:xfrm>
            <a:off x="0" y="0"/>
            <a:ext cx="9144000" cy="21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2_Title and Content 7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2_Title and Content 8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2_Title and Content 9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587" y="1200151"/>
            <a:ext cx="5291716" cy="318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4787900" y="1425575"/>
            <a:ext cx="4044900" cy="2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1_Title and Content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325" y="199498"/>
            <a:ext cx="3322194" cy="433906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50"/>
              </a:srgbClr>
            </a:outerShdw>
          </a:effectLst>
        </p:spPr>
      </p:pic>
      <p:sp>
        <p:nvSpPr>
          <p:cNvPr id="111" name="Google Shape;111;p15"/>
          <p:cNvSpPr>
            <a:spLocks noGrp="1"/>
          </p:cNvSpPr>
          <p:nvPr>
            <p:ph type="pic" idx="2"/>
          </p:nvPr>
        </p:nvSpPr>
        <p:spPr>
          <a:xfrm>
            <a:off x="5463577" y="337005"/>
            <a:ext cx="3068400" cy="4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1">
  <p:cSld name="2_Title and Content 10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60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3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7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5349710" y="0"/>
            <a:ext cx="379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1_Custom Layout 4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18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5400674" y="0"/>
            <a:ext cx="3743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2">
  <p:cSld name="2_Title and Content 1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121" r="9373"/>
          <a:stretch/>
        </p:blipFill>
        <p:spPr>
          <a:xfrm rot="-5400000" flipH="1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0"/>
            <a:ext cx="1305719" cy="7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7" r="8001"/>
          <a:stretch/>
        </p:blipFill>
        <p:spPr>
          <a:xfrm>
            <a:off x="4829695" y="0"/>
            <a:ext cx="43143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555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547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2_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6858000" y="0"/>
            <a:ext cx="228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2_Title and Content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5"/>
          <a:stretch/>
        </p:blipFill>
        <p:spPr>
          <a:xfrm>
            <a:off x="6741762" y="2301498"/>
            <a:ext cx="2402239" cy="28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2_Title and Conten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2_Title and Content 4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9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6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2_Title and Content 5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37250" y="1042725"/>
            <a:ext cx="44805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Career management for the future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What is resilience?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-161925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dirty="0"/>
              <a:t>We all experience setbacks; they are a normal part of life</a:t>
            </a:r>
            <a:endParaRPr dirty="0"/>
          </a:p>
          <a:p>
            <a:pPr marL="180975" lvl="0" indent="0" algn="l" rtl="0">
              <a:spcBef>
                <a:spcPts val="92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-161925" algn="l" rtl="0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en-GB" dirty="0"/>
              <a:t>Resilience is being able to bounce back when things don’t go to plan</a:t>
            </a:r>
            <a:endParaRPr dirty="0"/>
          </a:p>
          <a:p>
            <a:pPr marL="180975" lvl="0" indent="0" algn="l" rtl="0">
              <a:spcBef>
                <a:spcPts val="92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-161925" algn="l" rtl="0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en-GB" dirty="0"/>
              <a:t>Resilience is the ability to adapt and grow through </a:t>
            </a:r>
            <a:r>
              <a:rPr lang="en-GB" dirty="0" smtClean="0"/>
              <a:t>adversity</a:t>
            </a:r>
          </a:p>
          <a:p>
            <a:pPr marL="180975" lvl="0" indent="-161925" algn="l" rtl="0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endParaRPr lang="en-GB" dirty="0"/>
          </a:p>
          <a:p>
            <a:pPr marL="180975" lvl="0" indent="0" algn="l" rtl="0">
              <a:spcBef>
                <a:spcPts val="92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457200" y="46937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What do resilient people do?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AutoNum type="arabicPeriod"/>
            </a:pPr>
            <a:r>
              <a:rPr lang="en-GB" dirty="0" smtClean="0"/>
              <a:t> Set </a:t>
            </a:r>
            <a:r>
              <a:rPr lang="en-GB" dirty="0"/>
              <a:t>themselves goals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 smtClean="0"/>
              <a:t> Pick </a:t>
            </a:r>
            <a:r>
              <a:rPr lang="en-GB" dirty="0"/>
              <a:t>themselves up after a setback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 smtClean="0"/>
              <a:t> Ask </a:t>
            </a:r>
            <a:r>
              <a:rPr lang="en-GB" dirty="0"/>
              <a:t>others for help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 smtClean="0"/>
              <a:t> Take </a:t>
            </a:r>
            <a:r>
              <a:rPr lang="en-GB" dirty="0"/>
              <a:t>responsibility for their actions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 smtClean="0"/>
              <a:t> Accept </a:t>
            </a:r>
            <a:r>
              <a:rPr lang="en-GB" dirty="0"/>
              <a:t>that some things change or don’t go according to plan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 smtClean="0"/>
              <a:t> Take </a:t>
            </a:r>
            <a:r>
              <a:rPr lang="en-GB" dirty="0"/>
              <a:t>good care of themselves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 smtClean="0"/>
              <a:t> Have </a:t>
            </a:r>
            <a:r>
              <a:rPr lang="en-GB" dirty="0"/>
              <a:t>a positive approach to life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 smtClean="0"/>
              <a:t> Have </a:t>
            </a:r>
            <a:r>
              <a:rPr lang="en-GB" dirty="0"/>
              <a:t>a growth </a:t>
            </a:r>
            <a:r>
              <a:rPr lang="en-GB" dirty="0" err="1" smtClean="0"/>
              <a:t>mindset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 smtClean="0"/>
              <a:t> Try </a:t>
            </a:r>
            <a:r>
              <a:rPr lang="en-GB" dirty="0"/>
              <a:t>their hardest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Jaclyn’s story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/>
              <a:t>How does Jaclyn feel about her work?</a:t>
            </a:r>
            <a:endParaRPr dirty="0"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How resilient is she?</a:t>
            </a:r>
            <a:endParaRPr dirty="0"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Does she have a growth </a:t>
            </a:r>
            <a:r>
              <a:rPr lang="en-GB" dirty="0" err="1"/>
              <a:t>mindset</a:t>
            </a:r>
            <a:r>
              <a:rPr lang="en-GB" dirty="0"/>
              <a:t>?</a:t>
            </a:r>
            <a:endParaRPr dirty="0"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After listening to Jaclyn’s story how might you overcome challenges in the future?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Review learning outcomes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/>
              <a:t>Can you define resilience?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Why is resilience important for developing and managing your career?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Do you feel able to identify how to demonstrate resilience in challenging situations?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What actions can you take build your own resilience?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189</Words>
  <Application>Microsoft Office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Career management for the future</vt:lpstr>
      <vt:lpstr>What is resilience?</vt:lpstr>
      <vt:lpstr>What do resilient people do?</vt:lpstr>
      <vt:lpstr>Jaclyn’s story</vt:lpstr>
      <vt:lpstr>Review learning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management for the future</dc:title>
  <dc:creator>Jo Carrington</dc:creator>
  <cp:lastModifiedBy>Jo Carrington</cp:lastModifiedBy>
  <cp:revision>5</cp:revision>
  <dcterms:modified xsi:type="dcterms:W3CDTF">2022-08-11T14:15:13Z</dcterms:modified>
</cp:coreProperties>
</file>