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gS2qinLhNl1siTfRkJ29WTeR8c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0a8cc17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g130a8cc175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9ff2c6ef1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139ff2c6ef1_0_2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9ff2c6ef1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139ff2c6ef1_0_2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9ff2c6ef1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139ff2c6ef1_0_2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1e2c51a13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3" name="Google Shape;323;g131e2c51a13_0_3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1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1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g"/><Relationship Id="rId3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2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3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2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2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2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2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Relationship Id="rId3" Type="http://schemas.openxmlformats.org/officeDocument/2006/relationships/image" Target="../media/image2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3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2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2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48.png"/><Relationship Id="rId4" Type="http://schemas.openxmlformats.org/officeDocument/2006/relationships/image" Target="../media/image2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25.png"/><Relationship Id="rId4" Type="http://schemas.openxmlformats.org/officeDocument/2006/relationships/image" Target="../media/image4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jpg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7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1_Custom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8"/>
          <p:cNvPicPr preferRelativeResize="0"/>
          <p:nvPr/>
        </p:nvPicPr>
        <p:blipFill rotWithShape="1">
          <a:blip r:embed="rId2">
            <a:alphaModFix/>
          </a:blip>
          <a:srcRect b="0" l="59061" r="0" t="0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food&#10;&#10;Description automatically generated" id="12" name="Google Shape;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8"/>
          <p:cNvSpPr txBox="1"/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4267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" type="body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67" name="Google Shape;6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68" name="Google Shape;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8"/>
          <p:cNvSpPr txBox="1"/>
          <p:nvPr>
            <p:ph type="title"/>
          </p:nvPr>
        </p:nvSpPr>
        <p:spPr>
          <a:xfrm>
            <a:off x="609600" y="265997"/>
            <a:ext cx="959861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609599" y="1600201"/>
            <a:ext cx="947463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od, drawing&#10;&#10;Description automatically generated" id="74" name="Google Shape;74;p19"/>
          <p:cNvPicPr preferRelativeResize="0"/>
          <p:nvPr/>
        </p:nvPicPr>
        <p:blipFill rotWithShape="1">
          <a:blip r:embed="rId2">
            <a:alphaModFix/>
          </a:blip>
          <a:srcRect b="0" l="0" r="5000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75" name="Google Shape;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9"/>
          <p:cNvSpPr txBox="1"/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4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82" name="Google Shape;82;p20"/>
          <p:cNvPicPr preferRelativeResize="0"/>
          <p:nvPr/>
        </p:nvPicPr>
        <p:blipFill rotWithShape="1">
          <a:blip r:embed="rId2">
            <a:alphaModFix/>
          </a:blip>
          <a:srcRect b="0" l="0" r="5000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83" name="Google Shape;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/>
          <p:cNvSpPr txBox="1"/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2" type="body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5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90" name="Google Shape;9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91" name="Google Shape;9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1"/>
          <p:cNvSpPr txBox="1"/>
          <p:nvPr>
            <p:ph type="title"/>
          </p:nvPr>
        </p:nvSpPr>
        <p:spPr>
          <a:xfrm>
            <a:off x="609600" y="2042047"/>
            <a:ext cx="10859145" cy="1055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609600" y="3097283"/>
            <a:ext cx="10859144" cy="1437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21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6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97" name="Google Shape;9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/>
          <p:nvPr>
            <p:ph type="title"/>
          </p:nvPr>
        </p:nvSpPr>
        <p:spPr>
          <a:xfrm>
            <a:off x="609600" y="265997"/>
            <a:ext cx="87782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609600" y="1600201"/>
            <a:ext cx="87782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22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7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03" name="Google Shape;10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 screen&#10;&#10;Description automatically generated"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5085" y="1600200"/>
            <a:ext cx="7056967" cy="4248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05" name="Google Shape;10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/>
          <p:nvPr>
            <p:ph type="title"/>
          </p:nvPr>
        </p:nvSpPr>
        <p:spPr>
          <a:xfrm>
            <a:off x="609600" y="265997"/>
            <a:ext cx="846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" type="body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3"/>
          <p:cNvSpPr/>
          <p:nvPr>
            <p:ph idx="2" type="pic"/>
          </p:nvPr>
        </p:nvSpPr>
        <p:spPr>
          <a:xfrm>
            <a:off x="6383867" y="1900767"/>
            <a:ext cx="5393267" cy="3475567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3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8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12" name="Google Shape;11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13" name="Google Shape;1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14" name="Google Shape;11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0" y="266700"/>
            <a:ext cx="4428067" cy="5784851"/>
          </a:xfrm>
          <a:prstGeom prst="rect">
            <a:avLst/>
          </a:prstGeom>
          <a:noFill/>
          <a:ln>
            <a:noFill/>
          </a:ln>
          <a:effectLst>
            <a:outerShdw blurRad="266700" rotWithShape="0" algn="tl" dir="2700000" dist="139700">
              <a:srgbClr val="000000">
                <a:alpha val="17254"/>
              </a:srgbClr>
            </a:outerShdw>
          </a:effectLst>
        </p:spPr>
      </p:pic>
      <p:sp>
        <p:nvSpPr>
          <p:cNvPr id="115" name="Google Shape;115;p24"/>
          <p:cNvSpPr txBox="1"/>
          <p:nvPr>
            <p:ph type="title"/>
          </p:nvPr>
        </p:nvSpPr>
        <p:spPr>
          <a:xfrm>
            <a:off x="609601" y="265997"/>
            <a:ext cx="585019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4"/>
          <p:cNvSpPr/>
          <p:nvPr>
            <p:ph idx="2" type="pic"/>
          </p:nvPr>
        </p:nvSpPr>
        <p:spPr>
          <a:xfrm>
            <a:off x="7284770" y="449341"/>
            <a:ext cx="4091153" cy="5410684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4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9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od&#10;&#10;Description automatically generated" id="121" name="Google Shape;121;p25"/>
          <p:cNvPicPr preferRelativeResize="0"/>
          <p:nvPr/>
        </p:nvPicPr>
        <p:blipFill rotWithShape="1">
          <a:blip r:embed="rId2">
            <a:alphaModFix/>
          </a:blip>
          <a:srcRect b="59171" l="0" r="0" t="0"/>
          <a:stretch/>
        </p:blipFill>
        <p:spPr>
          <a:xfrm>
            <a:off x="0" y="1"/>
            <a:ext cx="12192000" cy="2800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22" name="Google Shape;1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 txBox="1"/>
          <p:nvPr>
            <p:ph type="title"/>
          </p:nvPr>
        </p:nvSpPr>
        <p:spPr>
          <a:xfrm>
            <a:off x="1885243" y="529121"/>
            <a:ext cx="8421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762603" y="2940960"/>
            <a:ext cx="3276655" cy="2721093"/>
          </a:xfrm>
          <a:prstGeom prst="rect">
            <a:avLst/>
          </a:prstGeom>
          <a:noFill/>
          <a:ln cap="rnd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2" type="body"/>
          </p:nvPr>
        </p:nvSpPr>
        <p:spPr>
          <a:xfrm>
            <a:off x="4457673" y="2940960"/>
            <a:ext cx="3276655" cy="2721093"/>
          </a:xfrm>
          <a:prstGeom prst="rect">
            <a:avLst/>
          </a:prstGeom>
          <a:noFill/>
          <a:ln cap="rnd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3" type="body"/>
          </p:nvPr>
        </p:nvSpPr>
        <p:spPr>
          <a:xfrm>
            <a:off x="8103983" y="2940960"/>
            <a:ext cx="3276655" cy="2721093"/>
          </a:xfrm>
          <a:prstGeom prst="rect">
            <a:avLst/>
          </a:prstGeom>
          <a:noFill/>
          <a:ln cap="rnd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10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30" name="Google Shape;13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31" name="Google Shape;1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6"/>
          <p:cNvSpPr txBox="1"/>
          <p:nvPr>
            <p:ph type="title"/>
          </p:nvPr>
        </p:nvSpPr>
        <p:spPr>
          <a:xfrm>
            <a:off x="609600" y="1278871"/>
            <a:ext cx="47548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7277687" y="1600202"/>
            <a:ext cx="4229685" cy="4392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6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1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itting at a table using a computer&#10;&#10;Description automatically generated" id="137" name="Google Shape;137;p27"/>
          <p:cNvPicPr preferRelativeResize="0"/>
          <p:nvPr/>
        </p:nvPicPr>
        <p:blipFill rotWithShape="1">
          <a:blip r:embed="rId2">
            <a:alphaModFix/>
          </a:blip>
          <a:srcRect b="0" l="0" r="0" t="7390"/>
          <a:stretch/>
        </p:blipFill>
        <p:spPr>
          <a:xfrm>
            <a:off x="1301752" y="0"/>
            <a:ext cx="108902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38" name="Google Shape;1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6145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39" name="Google Shape;13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>
            <p:ph type="title"/>
          </p:nvPr>
        </p:nvSpPr>
        <p:spPr>
          <a:xfrm>
            <a:off x="609600" y="1531376"/>
            <a:ext cx="3614400" cy="2587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7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1" name="Google Shape;21;p10"/>
          <p:cNvPicPr preferRelativeResize="0"/>
          <p:nvPr/>
        </p:nvPicPr>
        <p:blipFill rotWithShape="1">
          <a:blip r:embed="rId2">
            <a:alphaModFix/>
          </a:blip>
          <a:srcRect b="0" l="75000" r="0" t="0"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609600" y="16002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2_Title and Content 3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09600" y="265997"/>
            <a:ext cx="87783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09600" y="1600201"/>
            <a:ext cx="8778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7840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8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148" name="Google Shape;14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11853" y="6099052"/>
            <a:ext cx="765955" cy="44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2_Title and Content 2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50" name="Google Shape;150;g131e082c52b_0_195"/>
          <p:cNvPicPr preferRelativeResize="0"/>
          <p:nvPr/>
        </p:nvPicPr>
        <p:blipFill rotWithShape="1">
          <a:blip r:embed="rId2">
            <a:alphaModFix/>
          </a:blip>
          <a:srcRect b="0" l="73729" r="0" t="44745"/>
          <a:stretch/>
        </p:blipFill>
        <p:spPr>
          <a:xfrm>
            <a:off x="8989016" y="3068664"/>
            <a:ext cx="3202984" cy="378933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31e082c52b_0_195"/>
          <p:cNvSpPr txBox="1"/>
          <p:nvPr>
            <p:ph type="title"/>
          </p:nvPr>
        </p:nvSpPr>
        <p:spPr>
          <a:xfrm>
            <a:off x="609599" y="265997"/>
            <a:ext cx="10921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rgbClr val="003B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2" name="Google Shape;152;g131e082c52b_0_195"/>
          <p:cNvSpPr txBox="1"/>
          <p:nvPr>
            <p:ph idx="1" type="body"/>
          </p:nvPr>
        </p:nvSpPr>
        <p:spPr>
          <a:xfrm>
            <a:off x="609599" y="1600201"/>
            <a:ext cx="8741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7840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53" name="Google Shape;153;g131e082c52b_0_195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g131e082c52b_0_195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155" name="Google Shape;155;g131e082c52b_0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853" y="6099052"/>
            <a:ext cx="765955" cy="44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1_Custom Layout 2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139ff2c6ef1_0_155"/>
          <p:cNvPicPr preferRelativeResize="0"/>
          <p:nvPr/>
        </p:nvPicPr>
        <p:blipFill rotWithShape="1">
          <a:blip r:embed="rId2">
            <a:alphaModFix/>
          </a:blip>
          <a:srcRect b="0" l="59061" r="0" t="0"/>
          <a:stretch/>
        </p:blipFill>
        <p:spPr>
          <a:xfrm>
            <a:off x="7200899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39ff2c6ef1_0_155"/>
          <p:cNvSpPr txBox="1"/>
          <p:nvPr>
            <p:ph type="title"/>
          </p:nvPr>
        </p:nvSpPr>
        <p:spPr>
          <a:xfrm>
            <a:off x="716347" y="1390312"/>
            <a:ext cx="50592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4300">
                <a:solidFill>
                  <a:srgbClr val="003B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64" name="Google Shape;164;g139ff2c6ef1_0_155"/>
          <p:cNvSpPr txBox="1"/>
          <p:nvPr>
            <p:ph idx="1" type="body"/>
          </p:nvPr>
        </p:nvSpPr>
        <p:spPr>
          <a:xfrm>
            <a:off x="716347" y="3094496"/>
            <a:ext cx="4991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rgbClr val="FF784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descr="A picture containing drawing, food&#10;&#10;Description automatically generated" id="165" name="Google Shape;165;g139ff2c6ef1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347" y="5046641"/>
            <a:ext cx="1740957" cy="10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5">
  <p:cSld name="2_Title and Content 5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od, drawing&#10;&#10;Description automatically generated" id="167" name="Google Shape;167;g139ff2c6ef1_0_160"/>
          <p:cNvPicPr preferRelativeResize="0"/>
          <p:nvPr/>
        </p:nvPicPr>
        <p:blipFill rotWithShape="1">
          <a:blip r:embed="rId2">
            <a:alphaModFix/>
          </a:blip>
          <a:srcRect b="0" l="0" r="5000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39ff2c6ef1_0_160"/>
          <p:cNvSpPr txBox="1"/>
          <p:nvPr>
            <p:ph type="title"/>
          </p:nvPr>
        </p:nvSpPr>
        <p:spPr>
          <a:xfrm>
            <a:off x="609600" y="265997"/>
            <a:ext cx="5207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69" name="Google Shape;169;g139ff2c6ef1_0_160"/>
          <p:cNvSpPr txBox="1"/>
          <p:nvPr>
            <p:ph idx="1" type="body"/>
          </p:nvPr>
        </p:nvSpPr>
        <p:spPr>
          <a:xfrm>
            <a:off x="609600" y="1600201"/>
            <a:ext cx="5207700" cy="43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70" name="Google Shape;170;g139ff2c6ef1_0_160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g139ff2c6ef1_0_160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172" name="Google Shape;172;g139ff2c6ef1_0_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853" y="6099052"/>
            <a:ext cx="765955" cy="444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39ff2c6ef1_0_160"/>
          <p:cNvSpPr txBox="1"/>
          <p:nvPr>
            <p:ph idx="2" type="body"/>
          </p:nvPr>
        </p:nvSpPr>
        <p:spPr>
          <a:xfrm>
            <a:off x="6374968" y="1600201"/>
            <a:ext cx="5207700" cy="43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7840"/>
              </a:buClr>
              <a:buSzPts val="2400"/>
              <a:buChar char="•"/>
              <a:defRPr>
                <a:solidFill>
                  <a:srgbClr val="003B6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2_Title and Content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75" name="Google Shape;175;g139ff2c6ef1_0_168"/>
          <p:cNvPicPr preferRelativeResize="0"/>
          <p:nvPr/>
        </p:nvPicPr>
        <p:blipFill rotWithShape="1">
          <a:blip r:embed="rId2">
            <a:alphaModFix/>
          </a:blip>
          <a:srcRect b="0" l="75000" r="0" t="0"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39ff2c6ef1_0_168"/>
          <p:cNvSpPr txBox="1"/>
          <p:nvPr>
            <p:ph type="title"/>
          </p:nvPr>
        </p:nvSpPr>
        <p:spPr>
          <a:xfrm>
            <a:off x="609599" y="265997"/>
            <a:ext cx="91749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rgbClr val="003B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77" name="Google Shape;177;g139ff2c6ef1_0_168"/>
          <p:cNvSpPr txBox="1"/>
          <p:nvPr>
            <p:ph idx="1" type="body"/>
          </p:nvPr>
        </p:nvSpPr>
        <p:spPr>
          <a:xfrm>
            <a:off x="609600" y="1600201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7840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78" name="Google Shape;178;g139ff2c6ef1_0_168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g139ff2c6ef1_0_168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180" name="Google Shape;180;g139ff2c6ef1_0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853" y="6099052"/>
            <a:ext cx="765955" cy="44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82" name="Google Shape;182;g139ff2c6ef1_0_175"/>
          <p:cNvPicPr preferRelativeResize="0"/>
          <p:nvPr/>
        </p:nvPicPr>
        <p:blipFill rotWithShape="1">
          <a:blip r:embed="rId2">
            <a:alphaModFix/>
          </a:blip>
          <a:srcRect b="0" l="44819" r="7997" t="0"/>
          <a:stretch/>
        </p:blipFill>
        <p:spPr>
          <a:xfrm>
            <a:off x="6439593" y="0"/>
            <a:ext cx="57524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39ff2c6ef1_0_175"/>
          <p:cNvSpPr txBox="1"/>
          <p:nvPr>
            <p:ph type="title"/>
          </p:nvPr>
        </p:nvSpPr>
        <p:spPr>
          <a:xfrm>
            <a:off x="609600" y="265997"/>
            <a:ext cx="7404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rgbClr val="003B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84" name="Google Shape;184;g139ff2c6ef1_0_175"/>
          <p:cNvSpPr txBox="1"/>
          <p:nvPr>
            <p:ph idx="1" type="body"/>
          </p:nvPr>
        </p:nvSpPr>
        <p:spPr>
          <a:xfrm>
            <a:off x="609600" y="1600201"/>
            <a:ext cx="6062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7840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85" name="Google Shape;185;g139ff2c6ef1_0_175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g139ff2c6ef1_0_175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187" name="Google Shape;187;g139ff2c6ef1_0_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853" y="6099052"/>
            <a:ext cx="765955" cy="44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2_Title and Content 3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9ff2c6ef1_0_182"/>
          <p:cNvSpPr txBox="1"/>
          <p:nvPr>
            <p:ph type="title"/>
          </p:nvPr>
        </p:nvSpPr>
        <p:spPr>
          <a:xfrm>
            <a:off x="609600" y="265997"/>
            <a:ext cx="87783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rgbClr val="003B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90" name="Google Shape;190;g139ff2c6ef1_0_182"/>
          <p:cNvSpPr txBox="1"/>
          <p:nvPr>
            <p:ph idx="1" type="body"/>
          </p:nvPr>
        </p:nvSpPr>
        <p:spPr>
          <a:xfrm>
            <a:off x="609600" y="1600201"/>
            <a:ext cx="8778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7840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91" name="Google Shape;191;g139ff2c6ef1_0_182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g139ff2c6ef1_0_182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193" name="Google Shape;193;g139ff2c6ef1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11853" y="6099052"/>
            <a:ext cx="765955" cy="44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7">
  <p:cSld name="2_Title and Content 7"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95" name="Google Shape;195;g139ff2c6ef1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39ff2c6ef1_0_188"/>
          <p:cNvSpPr txBox="1"/>
          <p:nvPr>
            <p:ph type="title"/>
          </p:nvPr>
        </p:nvSpPr>
        <p:spPr>
          <a:xfrm>
            <a:off x="609599" y="2042047"/>
            <a:ext cx="108591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97" name="Google Shape;197;g139ff2c6ef1_0_188"/>
          <p:cNvSpPr txBox="1"/>
          <p:nvPr>
            <p:ph idx="1" type="body"/>
          </p:nvPr>
        </p:nvSpPr>
        <p:spPr>
          <a:xfrm>
            <a:off x="609600" y="3097283"/>
            <a:ext cx="10859100" cy="14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98" name="Google Shape;198;g139ff2c6ef1_0_188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g139ff2c6ef1_0_188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200" name="Google Shape;200;g139ff2c6ef1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853" y="6099052"/>
            <a:ext cx="765955" cy="44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2_Title and Content 2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02" name="Google Shape;202;g139ff2c6ef1_0_195"/>
          <p:cNvPicPr preferRelativeResize="0"/>
          <p:nvPr/>
        </p:nvPicPr>
        <p:blipFill rotWithShape="1">
          <a:blip r:embed="rId2">
            <a:alphaModFix/>
          </a:blip>
          <a:srcRect b="0" l="73729" r="0" t="44745"/>
          <a:stretch/>
        </p:blipFill>
        <p:spPr>
          <a:xfrm>
            <a:off x="8989016" y="3068664"/>
            <a:ext cx="3202984" cy="378933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39ff2c6ef1_0_195"/>
          <p:cNvSpPr txBox="1"/>
          <p:nvPr>
            <p:ph type="title"/>
          </p:nvPr>
        </p:nvSpPr>
        <p:spPr>
          <a:xfrm>
            <a:off x="609599" y="265997"/>
            <a:ext cx="10921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rgbClr val="003B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04" name="Google Shape;204;g139ff2c6ef1_0_195"/>
          <p:cNvSpPr txBox="1"/>
          <p:nvPr>
            <p:ph idx="1" type="body"/>
          </p:nvPr>
        </p:nvSpPr>
        <p:spPr>
          <a:xfrm>
            <a:off x="609599" y="1600201"/>
            <a:ext cx="8741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7840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205" name="Google Shape;205;g139ff2c6ef1_0_195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g139ff2c6ef1_0_195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207" name="Google Shape;207;g139ff2c6ef1_0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853" y="6099052"/>
            <a:ext cx="765955" cy="44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09" name="Google Shape;209;g139ff2c6ef1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7269" y="-5052"/>
            <a:ext cx="814472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139ff2c6ef1_0_202"/>
          <p:cNvSpPr txBox="1"/>
          <p:nvPr>
            <p:ph type="title"/>
          </p:nvPr>
        </p:nvSpPr>
        <p:spPr>
          <a:xfrm>
            <a:off x="716347" y="1390312"/>
            <a:ext cx="50592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4300">
                <a:solidFill>
                  <a:srgbClr val="003B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11" name="Google Shape;211;g139ff2c6ef1_0_202"/>
          <p:cNvSpPr txBox="1"/>
          <p:nvPr>
            <p:ph idx="1" type="body"/>
          </p:nvPr>
        </p:nvSpPr>
        <p:spPr>
          <a:xfrm>
            <a:off x="716347" y="3094496"/>
            <a:ext cx="4991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rgbClr val="FF784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descr="A picture containing drawing, food&#10;&#10;Description automatically generated" id="212" name="Google Shape;212;g139ff2c6ef1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347" y="5046641"/>
            <a:ext cx="1740957" cy="10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28" name="Google Shape;28;p11"/>
          <p:cNvPicPr preferRelativeResize="0"/>
          <p:nvPr/>
        </p:nvPicPr>
        <p:blipFill rotWithShape="1">
          <a:blip r:embed="rId2">
            <a:alphaModFix/>
          </a:blip>
          <a:srcRect b="0" l="44818" r="7999" t="0"/>
          <a:stretch/>
        </p:blipFill>
        <p:spPr>
          <a:xfrm>
            <a:off x="6438901" y="0"/>
            <a:ext cx="5753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9" name="Google Shape;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"/>
          <p:cNvSpPr txBox="1"/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609600" y="1600201"/>
            <a:ext cx="606274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1_Custom Layout"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unset in the background&#10;&#10;Description automatically generated" id="214" name="Google Shape;214;g139ff2c6ef1_0_207"/>
          <p:cNvPicPr preferRelativeResize="0"/>
          <p:nvPr/>
        </p:nvPicPr>
        <p:blipFill rotWithShape="1">
          <a:blip r:embed="rId2">
            <a:alphaModFix/>
          </a:blip>
          <a:srcRect b="0" l="11122" r="9373" t="0"/>
          <a:stretch/>
        </p:blipFill>
        <p:spPr>
          <a:xfrm flipH="1" rot="-5400000">
            <a:off x="2666999" y="-2666999"/>
            <a:ext cx="6858003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39ff2c6ef1_0_207"/>
          <p:cNvSpPr txBox="1"/>
          <p:nvPr>
            <p:ph type="title"/>
          </p:nvPr>
        </p:nvSpPr>
        <p:spPr>
          <a:xfrm>
            <a:off x="716347" y="1390312"/>
            <a:ext cx="50592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43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16" name="Google Shape;216;g139ff2c6ef1_0_207"/>
          <p:cNvSpPr txBox="1"/>
          <p:nvPr>
            <p:ph idx="1" type="body"/>
          </p:nvPr>
        </p:nvSpPr>
        <p:spPr>
          <a:xfrm>
            <a:off x="716347" y="3094496"/>
            <a:ext cx="4991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descr="A picture containing drawing&#10;&#10;Description automatically generated" id="217" name="Google Shape;217;g139ff2c6ef1_0_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347" y="5046640"/>
            <a:ext cx="1740957" cy="10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2_Title and Content 4"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219" name="Google Shape;219;g139ff2c6ef1_0_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39ff2c6ef1_0_212"/>
          <p:cNvSpPr txBox="1"/>
          <p:nvPr>
            <p:ph type="title"/>
          </p:nvPr>
        </p:nvSpPr>
        <p:spPr>
          <a:xfrm>
            <a:off x="609599" y="265997"/>
            <a:ext cx="9598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21" name="Google Shape;221;g139ff2c6ef1_0_212"/>
          <p:cNvSpPr txBox="1"/>
          <p:nvPr>
            <p:ph idx="1" type="body"/>
          </p:nvPr>
        </p:nvSpPr>
        <p:spPr>
          <a:xfrm>
            <a:off x="609599" y="1600201"/>
            <a:ext cx="9474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222" name="Google Shape;222;g139ff2c6ef1_0_212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g139ff2c6ef1_0_212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224" name="Google Shape;224;g139ff2c6ef1_0_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853" y="6099052"/>
            <a:ext cx="765955" cy="44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6">
  <p:cSld name="2_Title and Content 6"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od&#10;&#10;Description automatically generated" id="226" name="Google Shape;226;g139ff2c6ef1_0_219"/>
          <p:cNvPicPr preferRelativeResize="0"/>
          <p:nvPr/>
        </p:nvPicPr>
        <p:blipFill rotWithShape="1">
          <a:blip r:embed="rId2">
            <a:alphaModFix/>
          </a:blip>
          <a:srcRect b="59168" l="0" r="0" t="0"/>
          <a:stretch/>
        </p:blipFill>
        <p:spPr>
          <a:xfrm>
            <a:off x="0" y="0"/>
            <a:ext cx="12192000" cy="280002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39ff2c6ef1_0_219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8" name="Google Shape;228;g139ff2c6ef1_0_219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29" name="Google Shape;229;g139ff2c6ef1_0_219"/>
          <p:cNvSpPr txBox="1"/>
          <p:nvPr>
            <p:ph type="title"/>
          </p:nvPr>
        </p:nvSpPr>
        <p:spPr>
          <a:xfrm>
            <a:off x="1885243" y="529121"/>
            <a:ext cx="8421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30" name="Google Shape;230;g139ff2c6ef1_0_219"/>
          <p:cNvSpPr txBox="1"/>
          <p:nvPr>
            <p:ph idx="1" type="body"/>
          </p:nvPr>
        </p:nvSpPr>
        <p:spPr>
          <a:xfrm>
            <a:off x="762603" y="2940960"/>
            <a:ext cx="3276900" cy="2721300"/>
          </a:xfrm>
          <a:prstGeom prst="rect">
            <a:avLst/>
          </a:prstGeom>
          <a:noFill/>
          <a:ln cap="rnd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31" name="Google Shape;231;g139ff2c6ef1_0_219"/>
          <p:cNvSpPr txBox="1"/>
          <p:nvPr>
            <p:ph idx="2" type="body"/>
          </p:nvPr>
        </p:nvSpPr>
        <p:spPr>
          <a:xfrm>
            <a:off x="4457672" y="2940960"/>
            <a:ext cx="3276900" cy="2721300"/>
          </a:xfrm>
          <a:prstGeom prst="rect">
            <a:avLst/>
          </a:prstGeom>
          <a:noFill/>
          <a:ln cap="rnd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32" name="Google Shape;232;g139ff2c6ef1_0_219"/>
          <p:cNvSpPr txBox="1"/>
          <p:nvPr>
            <p:ph idx="3" type="body"/>
          </p:nvPr>
        </p:nvSpPr>
        <p:spPr>
          <a:xfrm>
            <a:off x="8103983" y="2940960"/>
            <a:ext cx="3276900" cy="2721300"/>
          </a:xfrm>
          <a:prstGeom prst="rect">
            <a:avLst/>
          </a:prstGeom>
          <a:noFill/>
          <a:ln cap="rnd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003B61"/>
                </a:solidFill>
              </a:defRPr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descr="A picture containing drawing&#10;&#10;Description automatically generated" id="233" name="Google Shape;233;g139ff2c6ef1_0_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853" y="6099052"/>
            <a:ext cx="765955" cy="44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8">
  <p:cSld name="2_Title and Content 8"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35" name="Google Shape;235;g139ff2c6ef1_0_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139ff2c6ef1_0_228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7" name="Google Shape;237;g139ff2c6ef1_0_228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38" name="Google Shape;238;g139ff2c6ef1_0_228"/>
          <p:cNvSpPr txBox="1"/>
          <p:nvPr>
            <p:ph type="title"/>
          </p:nvPr>
        </p:nvSpPr>
        <p:spPr>
          <a:xfrm>
            <a:off x="609600" y="1278871"/>
            <a:ext cx="4754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39" name="Google Shape;239;g139ff2c6ef1_0_228"/>
          <p:cNvSpPr txBox="1"/>
          <p:nvPr>
            <p:ph idx="1" type="body"/>
          </p:nvPr>
        </p:nvSpPr>
        <p:spPr>
          <a:xfrm>
            <a:off x="7277687" y="1600201"/>
            <a:ext cx="4229700" cy="4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7840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pic>
        <p:nvPicPr>
          <p:cNvPr descr="A picture containing drawing&#10;&#10;Description automatically generated" id="240" name="Google Shape;240;g139ff2c6ef1_0_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853" y="6099052"/>
            <a:ext cx="765955" cy="44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9">
  <p:cSld name="2_Title and Content 9"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42" name="Google Shape;242;g139ff2c6ef1_0_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7269" y="-5052"/>
            <a:ext cx="814472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39ff2c6ef1_0_235"/>
          <p:cNvSpPr txBox="1"/>
          <p:nvPr>
            <p:ph type="title"/>
          </p:nvPr>
        </p:nvSpPr>
        <p:spPr>
          <a:xfrm>
            <a:off x="609600" y="265997"/>
            <a:ext cx="84624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rgbClr val="003B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44" name="Google Shape;244;g139ff2c6ef1_0_235"/>
          <p:cNvSpPr txBox="1"/>
          <p:nvPr>
            <p:ph idx="1" type="body"/>
          </p:nvPr>
        </p:nvSpPr>
        <p:spPr>
          <a:xfrm>
            <a:off x="609600" y="1600201"/>
            <a:ext cx="4996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7840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245" name="Google Shape;245;g139ff2c6ef1_0_235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6" name="Google Shape;246;g139ff2c6ef1_0_235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screenshot of a computer screen&#10;&#10;Description automatically generated" id="247" name="Google Shape;247;g139ff2c6ef1_0_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5449" y="1600201"/>
            <a:ext cx="7055625" cy="4247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48" name="Google Shape;248;g139ff2c6ef1_0_2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1853" y="6099052"/>
            <a:ext cx="765955" cy="44489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139ff2c6ef1_0_235"/>
          <p:cNvSpPr/>
          <p:nvPr>
            <p:ph idx="2" type="pic"/>
          </p:nvPr>
        </p:nvSpPr>
        <p:spPr>
          <a:xfrm>
            <a:off x="6383867" y="1900767"/>
            <a:ext cx="5393100" cy="3475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0">
  <p:cSld name="1_Title and Content"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51" name="Google Shape;251;g139ff2c6ef1_0_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7269" y="-5052"/>
            <a:ext cx="814472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39ff2c6ef1_0_244"/>
          <p:cNvSpPr txBox="1"/>
          <p:nvPr>
            <p:ph type="title"/>
          </p:nvPr>
        </p:nvSpPr>
        <p:spPr>
          <a:xfrm>
            <a:off x="609600" y="265997"/>
            <a:ext cx="5850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rgbClr val="003B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53" name="Google Shape;253;g139ff2c6ef1_0_244"/>
          <p:cNvSpPr txBox="1"/>
          <p:nvPr>
            <p:ph idx="1" type="body"/>
          </p:nvPr>
        </p:nvSpPr>
        <p:spPr>
          <a:xfrm>
            <a:off x="609600" y="1600201"/>
            <a:ext cx="4996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7840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254" name="Google Shape;254;g139ff2c6ef1_0_244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g139ff2c6ef1_0_244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256" name="Google Shape;256;g139ff2c6ef1_0_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853" y="6099052"/>
            <a:ext cx="765955" cy="444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257" name="Google Shape;257;g139ff2c6ef1_0_2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1100" y="265997"/>
            <a:ext cx="4429589" cy="5785419"/>
          </a:xfrm>
          <a:prstGeom prst="rect">
            <a:avLst/>
          </a:prstGeom>
          <a:noFill/>
          <a:ln>
            <a:noFill/>
          </a:ln>
          <a:effectLst>
            <a:outerShdw blurRad="266700" rotWithShape="0" algn="tl" dir="2700000" dist="139700">
              <a:srgbClr val="000000">
                <a:alpha val="17250"/>
              </a:srgbClr>
            </a:outerShdw>
          </a:effectLst>
        </p:spPr>
      </p:pic>
      <p:sp>
        <p:nvSpPr>
          <p:cNvPr id="258" name="Google Shape;258;g139ff2c6ef1_0_244"/>
          <p:cNvSpPr/>
          <p:nvPr>
            <p:ph idx="2" type="pic"/>
          </p:nvPr>
        </p:nvSpPr>
        <p:spPr>
          <a:xfrm>
            <a:off x="7284769" y="449340"/>
            <a:ext cx="4091100" cy="5410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1">
  <p:cSld name="2_Title and Content 10"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itting at a table using a computer&#10;&#10;Description automatically generated" id="260" name="Google Shape;260;g139ff2c6ef1_0_253"/>
          <p:cNvPicPr preferRelativeResize="0"/>
          <p:nvPr/>
        </p:nvPicPr>
        <p:blipFill rotWithShape="1">
          <a:blip r:embed="rId2">
            <a:alphaModFix/>
          </a:blip>
          <a:srcRect b="0" l="0" r="0" t="7390"/>
          <a:stretch/>
        </p:blipFill>
        <p:spPr>
          <a:xfrm>
            <a:off x="1302000" y="0"/>
            <a:ext cx="10890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61" name="Google Shape;261;g139ff2c6ef1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6142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39ff2c6ef1_0_253"/>
          <p:cNvSpPr txBox="1"/>
          <p:nvPr>
            <p:ph type="title"/>
          </p:nvPr>
        </p:nvSpPr>
        <p:spPr>
          <a:xfrm>
            <a:off x="609600" y="1531376"/>
            <a:ext cx="36144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63" name="Google Shape;263;g139ff2c6ef1_0_253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4" name="Google Shape;264;g139ff2c6ef1_0_253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265" name="Google Shape;265;g139ff2c6ef1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1853" y="6099052"/>
            <a:ext cx="765955" cy="44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1_Custom Layout 3"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9ff2c6ef1_0_260"/>
          <p:cNvSpPr txBox="1"/>
          <p:nvPr>
            <p:ph type="title"/>
          </p:nvPr>
        </p:nvSpPr>
        <p:spPr>
          <a:xfrm>
            <a:off x="716347" y="1390312"/>
            <a:ext cx="50592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4300">
                <a:solidFill>
                  <a:srgbClr val="003B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68" name="Google Shape;268;g139ff2c6ef1_0_260"/>
          <p:cNvSpPr txBox="1"/>
          <p:nvPr>
            <p:ph idx="1" type="body"/>
          </p:nvPr>
        </p:nvSpPr>
        <p:spPr>
          <a:xfrm>
            <a:off x="716347" y="3094496"/>
            <a:ext cx="4991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rgbClr val="FF784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descr="A picture containing drawing, food&#10;&#10;Description automatically generated" id="269" name="Google Shape;269;g139ff2c6ef1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6347" y="5046641"/>
            <a:ext cx="1740957" cy="1008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on a computer&#10;&#10;Description automatically generated" id="270" name="Google Shape;270;g139ff2c6ef1_0_260"/>
          <p:cNvPicPr preferRelativeResize="0"/>
          <p:nvPr/>
        </p:nvPicPr>
        <p:blipFill rotWithShape="1">
          <a:blip r:embed="rId3">
            <a:alphaModFix/>
          </a:blip>
          <a:srcRect b="0" l="58502" r="0" t="0"/>
          <a:stretch/>
        </p:blipFill>
        <p:spPr>
          <a:xfrm>
            <a:off x="7132947" y="0"/>
            <a:ext cx="5059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1_Custom Layout 4"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9ff2c6ef1_0_265"/>
          <p:cNvSpPr txBox="1"/>
          <p:nvPr>
            <p:ph type="title"/>
          </p:nvPr>
        </p:nvSpPr>
        <p:spPr>
          <a:xfrm>
            <a:off x="716347" y="1390312"/>
            <a:ext cx="50592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4300">
                <a:solidFill>
                  <a:srgbClr val="003B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73" name="Google Shape;273;g139ff2c6ef1_0_265"/>
          <p:cNvSpPr txBox="1"/>
          <p:nvPr>
            <p:ph idx="1" type="body"/>
          </p:nvPr>
        </p:nvSpPr>
        <p:spPr>
          <a:xfrm>
            <a:off x="716347" y="3094496"/>
            <a:ext cx="4991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rgbClr val="FF7840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descr="A picture containing drawing, food&#10;&#10;Description automatically generated" id="274" name="Google Shape;274;g139ff2c6ef1_0_2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6347" y="5046641"/>
            <a:ext cx="1740957" cy="1008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omputer, sitting, laptop, young&#10;&#10;Description automatically generated" id="275" name="Google Shape;275;g139ff2c6ef1_0_265"/>
          <p:cNvPicPr preferRelativeResize="0"/>
          <p:nvPr/>
        </p:nvPicPr>
        <p:blipFill rotWithShape="1">
          <a:blip r:embed="rId3">
            <a:alphaModFix/>
          </a:blip>
          <a:srcRect b="0" l="59061" r="0" t="0"/>
          <a:stretch/>
        </p:blipFill>
        <p:spPr>
          <a:xfrm>
            <a:off x="7200899" y="0"/>
            <a:ext cx="4991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2">
  <p:cSld name="2_Title and Content 11"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77" name="Google Shape;277;g139ff2c6ef1_0_270"/>
          <p:cNvPicPr preferRelativeResize="0"/>
          <p:nvPr/>
        </p:nvPicPr>
        <p:blipFill rotWithShape="1">
          <a:blip r:embed="rId2">
            <a:alphaModFix/>
          </a:blip>
          <a:srcRect b="0" l="0" r="5000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39ff2c6ef1_0_270"/>
          <p:cNvSpPr txBox="1"/>
          <p:nvPr>
            <p:ph type="title"/>
          </p:nvPr>
        </p:nvSpPr>
        <p:spPr>
          <a:xfrm>
            <a:off x="609600" y="265997"/>
            <a:ext cx="5207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79" name="Google Shape;279;g139ff2c6ef1_0_270"/>
          <p:cNvSpPr txBox="1"/>
          <p:nvPr>
            <p:ph idx="1" type="body"/>
          </p:nvPr>
        </p:nvSpPr>
        <p:spPr>
          <a:xfrm>
            <a:off x="609600" y="1600201"/>
            <a:ext cx="5207700" cy="43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280" name="Google Shape;280;g139ff2c6ef1_0_270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1" name="Google Shape;281;g139ff2c6ef1_0_270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282" name="Google Shape;282;g139ff2c6ef1_0_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853" y="6099052"/>
            <a:ext cx="765955" cy="44489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139ff2c6ef1_0_270"/>
          <p:cNvSpPr txBox="1"/>
          <p:nvPr>
            <p:ph idx="2" type="body"/>
          </p:nvPr>
        </p:nvSpPr>
        <p:spPr>
          <a:xfrm>
            <a:off x="6374968" y="1600201"/>
            <a:ext cx="5207700" cy="43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B61"/>
              </a:buClr>
              <a:buSzPts val="2400"/>
              <a:buChar char="•"/>
              <a:defRPr>
                <a:solidFill>
                  <a:srgbClr val="003B6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35" name="Google Shape;3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food&#10;&#10;Description automatically generated" id="36" name="Google Shape;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2"/>
          <p:cNvSpPr txBox="1"/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4267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1_Custom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unset in the background&#10;&#10;Description automatically generated" id="40" name="Google Shape;40;p13"/>
          <p:cNvPicPr preferRelativeResize="0"/>
          <p:nvPr/>
        </p:nvPicPr>
        <p:blipFill rotWithShape="1">
          <a:blip r:embed="rId2">
            <a:alphaModFix/>
          </a:blip>
          <a:srcRect b="11119" l="0" r="0" t="937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1" name="Google Shape;4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42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1_Custom Layout 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4"/>
          <p:cNvPicPr preferRelativeResize="0"/>
          <p:nvPr/>
        </p:nvPicPr>
        <p:blipFill rotWithShape="1">
          <a:blip r:embed="rId2">
            <a:alphaModFix/>
          </a:blip>
          <a:srcRect b="0" l="59061" r="0" t="0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food&#10;&#10;Description automatically generated" id="46" name="Google Shape;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4"/>
          <p:cNvSpPr txBox="1"/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4267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1_Custom Layout 3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, food&#10;&#10;Description automatically generated" id="50" name="Google Shape;5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on a computer&#10;&#10;Description automatically generated" id="51" name="Google Shape;51;p15"/>
          <p:cNvPicPr preferRelativeResize="0"/>
          <p:nvPr/>
        </p:nvPicPr>
        <p:blipFill rotWithShape="1">
          <a:blip r:embed="rId3">
            <a:alphaModFix/>
          </a:blip>
          <a:srcRect b="0" l="58503" r="0" t="0"/>
          <a:stretch/>
        </p:blipFill>
        <p:spPr>
          <a:xfrm>
            <a:off x="7133168" y="0"/>
            <a:ext cx="50588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/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4267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1_Custom Layout 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, food&#10;&#10;Description automatically generated" id="55" name="Google Shape;5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omputer, sitting, laptop, young&#10;&#10;Description automatically generated" id="56" name="Google Shape;56;p16"/>
          <p:cNvPicPr preferRelativeResize="0"/>
          <p:nvPr/>
        </p:nvPicPr>
        <p:blipFill rotWithShape="1">
          <a:blip r:embed="rId3">
            <a:alphaModFix/>
          </a:blip>
          <a:srcRect b="0" l="59061" r="0" t="0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/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4267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60" name="Google Shape;60;p17"/>
          <p:cNvPicPr preferRelativeResize="0"/>
          <p:nvPr/>
        </p:nvPicPr>
        <p:blipFill rotWithShape="1">
          <a:blip r:embed="rId2">
            <a:alphaModFix/>
          </a:blip>
          <a:srcRect b="0" l="73729" r="0" t="44746"/>
          <a:stretch/>
        </p:blipFill>
        <p:spPr>
          <a:xfrm>
            <a:off x="8989485" y="3069168"/>
            <a:ext cx="3202516" cy="3788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61" name="Google Shape;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7"/>
          <p:cNvSpPr txBox="1"/>
          <p:nvPr>
            <p:ph type="title"/>
          </p:nvPr>
        </p:nvSpPr>
        <p:spPr>
          <a:xfrm>
            <a:off x="609599" y="265997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" type="body"/>
          </p:nvPr>
        </p:nvSpPr>
        <p:spPr>
          <a:xfrm>
            <a:off x="609599" y="1600201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19" Type="http://schemas.openxmlformats.org/officeDocument/2006/relationships/slideLayout" Target="../slideLayouts/slideLayout20.xml"/><Relationship Id="rId6" Type="http://schemas.openxmlformats.org/officeDocument/2006/relationships/slideLayout" Target="../slideLayouts/slideLayout7.xml"/><Relationship Id="rId1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67" u="none" cap="none" strike="noStrik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67" u="none" cap="none" strike="noStrik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67" u="none" cap="none" strike="noStrik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67" u="none" cap="none" strike="noStrik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67" u="none" cap="none" strike="noStrik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67" u="none" cap="none" strike="noStrik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67" u="none" cap="none" strike="noStrik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67" u="none" cap="none" strike="noStrik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67" u="none" cap="none" strike="noStrik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67" u="none" cap="none" strike="noStrik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9ff2c6ef1_0_150"/>
          <p:cNvSpPr txBox="1"/>
          <p:nvPr>
            <p:ph type="title"/>
          </p:nvPr>
        </p:nvSpPr>
        <p:spPr>
          <a:xfrm>
            <a:off x="609600" y="26605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g139ff2c6ef1_0_150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g139ff2c6ef1_0_150"/>
          <p:cNvSpPr txBox="1"/>
          <p:nvPr>
            <p:ph idx="10" type="dt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g139ff2c6ef1_0_150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"/>
          <p:cNvSpPr txBox="1"/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Green Careers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0a8cc1751_0_0"/>
          <p:cNvSpPr txBox="1"/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GB" sz="2467"/>
              <a:t>Discuss in pairs</a:t>
            </a:r>
            <a:endParaRPr sz="2467"/>
          </a:p>
        </p:txBody>
      </p:sp>
      <p:sp>
        <p:nvSpPr>
          <p:cNvPr id="294" name="Google Shape;294;g130a8cc1751_0_0"/>
          <p:cNvSpPr txBox="1"/>
          <p:nvPr>
            <p:ph idx="1" type="body"/>
          </p:nvPr>
        </p:nvSpPr>
        <p:spPr>
          <a:xfrm>
            <a:off x="609599" y="1408997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2060"/>
                </a:solidFill>
              </a:rPr>
              <a:t>Which environmental issues are most important to you? </a:t>
            </a:r>
            <a:endParaRPr sz="2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002060"/>
                </a:solidFill>
              </a:rPr>
              <a:t>(You could consider issues such as global warming, renewable energy, plastic pollution, sustainable fashion, habitat destruction, toxic waste …. but don’t be limited by this list)</a:t>
            </a:r>
            <a:endParaRPr i="1" sz="18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GB" sz="2400">
                <a:solidFill>
                  <a:srgbClr val="002060"/>
                </a:solidFill>
              </a:rPr>
              <a:t>Choose one issue and share with your partner why it’s important to you</a:t>
            </a:r>
            <a:endParaRPr sz="2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GB" sz="2400">
                <a:solidFill>
                  <a:srgbClr val="002060"/>
                </a:solidFill>
              </a:rPr>
              <a:t>How do you address this issue in your everyday life?</a:t>
            </a:r>
            <a:endParaRPr sz="2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GB" sz="2400">
                <a:solidFill>
                  <a:srgbClr val="002060"/>
                </a:solidFill>
              </a:rPr>
              <a:t>How could you address this issue in your career?</a:t>
            </a:r>
            <a:endParaRPr sz="2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9ff2c6ef1_0_278"/>
          <p:cNvSpPr txBox="1"/>
          <p:nvPr>
            <p:ph type="title"/>
          </p:nvPr>
        </p:nvSpPr>
        <p:spPr>
          <a:xfrm>
            <a:off x="609600" y="265997"/>
            <a:ext cx="5207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GB"/>
              <a:t>Where are green jobs available?</a:t>
            </a:r>
            <a:endParaRPr/>
          </a:p>
        </p:txBody>
      </p:sp>
      <p:sp>
        <p:nvSpPr>
          <p:cNvPr id="300" name="Google Shape;300;g139ff2c6ef1_0_278"/>
          <p:cNvSpPr txBox="1"/>
          <p:nvPr>
            <p:ph idx="1" type="body"/>
          </p:nvPr>
        </p:nvSpPr>
        <p:spPr>
          <a:xfrm>
            <a:off x="609600" y="1600201"/>
            <a:ext cx="5207700" cy="43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228600" lvl="0" marL="241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400"/>
              <a:t>Protecting plant and animal species</a:t>
            </a:r>
            <a:endParaRPr sz="2400"/>
          </a:p>
          <a:p>
            <a:pPr indent="-228600" lvl="0" marL="241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Understanding planet earth</a:t>
            </a:r>
            <a:endParaRPr sz="2400"/>
          </a:p>
          <a:p>
            <a:pPr indent="-228600" lvl="0" marL="241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Reducing the impact of human activity</a:t>
            </a:r>
            <a:endParaRPr sz="2400"/>
          </a:p>
          <a:p>
            <a:pPr indent="-228600" lvl="0" marL="241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Encouraging green lifestyles</a:t>
            </a:r>
            <a:endParaRPr sz="2400"/>
          </a:p>
          <a:p>
            <a:pPr indent="-228600" lvl="0" marL="241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Advocating for the environment</a:t>
            </a:r>
            <a:endParaRPr sz="2400"/>
          </a:p>
          <a:p>
            <a:pPr indent="-228600" lvl="0" marL="241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Increasing public awareness</a:t>
            </a:r>
            <a:endParaRPr sz="2400"/>
          </a:p>
          <a:p>
            <a:pPr indent="-228600" lvl="0" marL="241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Green innovation</a:t>
            </a:r>
            <a:endParaRPr sz="2400"/>
          </a:p>
          <a:p>
            <a:pPr indent="-228600" lvl="0" marL="241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Greening our communities</a:t>
            </a:r>
            <a:endParaRPr sz="2400"/>
          </a:p>
          <a:p>
            <a:pPr indent="-228600" lvl="0" marL="241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Protecting public health</a:t>
            </a:r>
            <a:endParaRPr sz="2400"/>
          </a:p>
        </p:txBody>
      </p:sp>
      <p:sp>
        <p:nvSpPr>
          <p:cNvPr id="301" name="Google Shape;301;g139ff2c6ef1_0_278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2" name="Google Shape;302;g139ff2c6ef1_0_278"/>
          <p:cNvSpPr txBox="1"/>
          <p:nvPr>
            <p:ph idx="2" type="body"/>
          </p:nvPr>
        </p:nvSpPr>
        <p:spPr>
          <a:xfrm>
            <a:off x="6305900" y="128275"/>
            <a:ext cx="5207700" cy="53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</a:rPr>
              <a:t>Product designer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</a:rPr>
              <a:t>Journalist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</a:rPr>
              <a:t>Transport planner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</a:rPr>
              <a:t>Ecologist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</a:rPr>
              <a:t>Fashion designer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</a:rPr>
              <a:t>Food inspector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</a:rPr>
              <a:t>Commercial energy assessor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</a:rPr>
              <a:t>Oceanographer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</a:rPr>
              <a:t>Environmental consultant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41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9ff2c6ef1_0_285"/>
          <p:cNvSpPr txBox="1"/>
          <p:nvPr>
            <p:ph type="title"/>
          </p:nvPr>
        </p:nvSpPr>
        <p:spPr>
          <a:xfrm>
            <a:off x="609599" y="265997"/>
            <a:ext cx="10921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GB" sz="2467"/>
              <a:t>Where are green jobs available?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08" name="Google Shape;308;g139ff2c6ef1_0_285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9" name="Google Shape;309;g139ff2c6ef1_0_285"/>
          <p:cNvSpPr txBox="1"/>
          <p:nvPr/>
        </p:nvSpPr>
        <p:spPr>
          <a:xfrm>
            <a:off x="5851500" y="1263050"/>
            <a:ext cx="368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139ff2c6ef1_0_285"/>
          <p:cNvSpPr txBox="1"/>
          <p:nvPr/>
        </p:nvSpPr>
        <p:spPr>
          <a:xfrm>
            <a:off x="1124900" y="1332125"/>
            <a:ext cx="1875000" cy="58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413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100">
                <a:solidFill>
                  <a:schemeClr val="lt1"/>
                </a:solidFill>
              </a:rPr>
              <a:t>Protecting plant ad animal species</a:t>
            </a:r>
            <a:endParaRPr sz="2100">
              <a:solidFill>
                <a:schemeClr val="lt1"/>
              </a:solidFill>
            </a:endParaRPr>
          </a:p>
          <a:p>
            <a:pPr indent="-228600" lvl="0" marL="2413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100">
                <a:solidFill>
                  <a:schemeClr val="lt1"/>
                </a:solidFill>
              </a:rPr>
              <a:t>Understanding planet earth</a:t>
            </a:r>
            <a:endParaRPr sz="2100">
              <a:solidFill>
                <a:schemeClr val="lt1"/>
              </a:solidFill>
            </a:endParaRPr>
          </a:p>
          <a:p>
            <a:pPr indent="-228600" lvl="0" marL="2413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100">
                <a:solidFill>
                  <a:schemeClr val="lt1"/>
                </a:solidFill>
              </a:rPr>
              <a:t>Redng the impact of human activity</a:t>
            </a:r>
            <a:endParaRPr sz="2100">
              <a:solidFill>
                <a:schemeClr val="lt1"/>
              </a:solidFill>
            </a:endParaRPr>
          </a:p>
          <a:p>
            <a:pPr indent="-228600" lvl="0" marL="2413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100">
                <a:solidFill>
                  <a:schemeClr val="lt1"/>
                </a:solidFill>
              </a:rPr>
              <a:t>Encouraging green lifestyles</a:t>
            </a:r>
            <a:endParaRPr sz="2100">
              <a:solidFill>
                <a:schemeClr val="lt1"/>
              </a:solidFill>
            </a:endParaRPr>
          </a:p>
          <a:p>
            <a:pPr indent="-228600" lvl="0" marL="2413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100">
                <a:solidFill>
                  <a:schemeClr val="lt1"/>
                </a:solidFill>
              </a:rPr>
              <a:t>Advocating f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311" name="Google Shape;311;g139ff2c6ef1_0_285"/>
          <p:cNvSpPr txBox="1"/>
          <p:nvPr/>
        </p:nvSpPr>
        <p:spPr>
          <a:xfrm>
            <a:off x="838750" y="1085450"/>
            <a:ext cx="96012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Protecting plant and animal species  </a:t>
            </a:r>
            <a:r>
              <a:rPr lang="en-GB" sz="2000">
                <a:solidFill>
                  <a:srgbClr val="6AA84F"/>
                </a:solidFill>
              </a:rPr>
              <a:t>ecologist</a:t>
            </a:r>
            <a:endParaRPr sz="20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Understanding planet earth  </a:t>
            </a:r>
            <a:r>
              <a:rPr lang="en-GB" sz="2000">
                <a:solidFill>
                  <a:srgbClr val="6AA84F"/>
                </a:solidFill>
              </a:rPr>
              <a:t>oceanographer</a:t>
            </a:r>
            <a:endParaRPr sz="20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Reducing the impact of human activity  </a:t>
            </a:r>
            <a:r>
              <a:rPr lang="en-GB" sz="2000">
                <a:solidFill>
                  <a:srgbClr val="6AA84F"/>
                </a:solidFill>
              </a:rPr>
              <a:t>commercial energy assessor</a:t>
            </a:r>
            <a:endParaRPr sz="20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Encouraging green lifestyles  </a:t>
            </a:r>
            <a:r>
              <a:rPr lang="en-GB" sz="2000">
                <a:solidFill>
                  <a:srgbClr val="6AA84F"/>
                </a:solidFill>
              </a:rPr>
              <a:t>fashion designer</a:t>
            </a:r>
            <a:endParaRPr sz="20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Advocating for the environment  </a:t>
            </a:r>
            <a:r>
              <a:rPr lang="en-GB" sz="2000">
                <a:solidFill>
                  <a:srgbClr val="6AA84F"/>
                </a:solidFill>
              </a:rPr>
              <a:t>environmental consultant</a:t>
            </a:r>
            <a:endParaRPr sz="20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Increasing public awareness </a:t>
            </a:r>
            <a:r>
              <a:rPr lang="en-GB" sz="2000">
                <a:solidFill>
                  <a:srgbClr val="6AA84F"/>
                </a:solidFill>
              </a:rPr>
              <a:t>journalist</a:t>
            </a:r>
            <a:endParaRPr sz="20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Green Innovation </a:t>
            </a:r>
            <a:r>
              <a:rPr lang="en-GB" sz="2000">
                <a:solidFill>
                  <a:srgbClr val="6AA84F"/>
                </a:solidFill>
              </a:rPr>
              <a:t>product designer</a:t>
            </a:r>
            <a:endParaRPr sz="20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Greening our communities </a:t>
            </a:r>
            <a:r>
              <a:rPr lang="en-GB" sz="2000">
                <a:solidFill>
                  <a:srgbClr val="6AA84F"/>
                </a:solidFill>
              </a:rPr>
              <a:t>transport planner</a:t>
            </a:r>
            <a:endParaRPr sz="20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Protecting public health </a:t>
            </a:r>
            <a:r>
              <a:rPr lang="en-GB" sz="2000">
                <a:solidFill>
                  <a:srgbClr val="6AA84F"/>
                </a:solidFill>
              </a:rPr>
              <a:t>food inspector</a:t>
            </a:r>
            <a:endParaRPr sz="20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9ff2c6ef1_0_299"/>
          <p:cNvSpPr txBox="1"/>
          <p:nvPr>
            <p:ph type="title"/>
          </p:nvPr>
        </p:nvSpPr>
        <p:spPr>
          <a:xfrm>
            <a:off x="609599" y="265997"/>
            <a:ext cx="10921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GB" sz="2467"/>
              <a:t>Where are green jobs available?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17" name="Google Shape;317;g139ff2c6ef1_0_299"/>
          <p:cNvSpPr txBox="1"/>
          <p:nvPr>
            <p:ph idx="12" type="sldNum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8" name="Google Shape;318;g139ff2c6ef1_0_299"/>
          <p:cNvSpPr txBox="1"/>
          <p:nvPr/>
        </p:nvSpPr>
        <p:spPr>
          <a:xfrm>
            <a:off x="5851500" y="1263050"/>
            <a:ext cx="368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39ff2c6ef1_0_299"/>
          <p:cNvSpPr txBox="1"/>
          <p:nvPr/>
        </p:nvSpPr>
        <p:spPr>
          <a:xfrm>
            <a:off x="1124900" y="1332125"/>
            <a:ext cx="1875000" cy="58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413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100">
                <a:solidFill>
                  <a:schemeClr val="lt1"/>
                </a:solidFill>
              </a:rPr>
              <a:t>Protecting plant ad animal species</a:t>
            </a:r>
            <a:endParaRPr sz="2100">
              <a:solidFill>
                <a:schemeClr val="lt1"/>
              </a:solidFill>
            </a:endParaRPr>
          </a:p>
          <a:p>
            <a:pPr indent="-228600" lvl="0" marL="2413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100">
                <a:solidFill>
                  <a:schemeClr val="lt1"/>
                </a:solidFill>
              </a:rPr>
              <a:t>Understanding planet earth</a:t>
            </a:r>
            <a:endParaRPr sz="2100">
              <a:solidFill>
                <a:schemeClr val="lt1"/>
              </a:solidFill>
            </a:endParaRPr>
          </a:p>
          <a:p>
            <a:pPr indent="-228600" lvl="0" marL="2413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100">
                <a:solidFill>
                  <a:schemeClr val="lt1"/>
                </a:solidFill>
              </a:rPr>
              <a:t>Redng the impact of human activity</a:t>
            </a:r>
            <a:endParaRPr sz="2100">
              <a:solidFill>
                <a:schemeClr val="lt1"/>
              </a:solidFill>
            </a:endParaRPr>
          </a:p>
          <a:p>
            <a:pPr indent="-228600" lvl="0" marL="2413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100">
                <a:solidFill>
                  <a:schemeClr val="lt1"/>
                </a:solidFill>
              </a:rPr>
              <a:t>Encouraging green lifestyles</a:t>
            </a:r>
            <a:endParaRPr sz="2100">
              <a:solidFill>
                <a:schemeClr val="lt1"/>
              </a:solidFill>
            </a:endParaRPr>
          </a:p>
          <a:p>
            <a:pPr indent="-228600" lvl="0" marL="2413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100">
                <a:solidFill>
                  <a:schemeClr val="lt1"/>
                </a:solidFill>
              </a:rPr>
              <a:t>Advocating f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320" name="Google Shape;320;g139ff2c6ef1_0_299"/>
          <p:cNvSpPr txBox="1"/>
          <p:nvPr/>
        </p:nvSpPr>
        <p:spPr>
          <a:xfrm>
            <a:off x="878225" y="1065725"/>
            <a:ext cx="104499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Protecting plant and animal species  </a:t>
            </a:r>
            <a:r>
              <a:rPr lang="en-GB" sz="1900">
                <a:solidFill>
                  <a:srgbClr val="6AA84F"/>
                </a:solidFill>
              </a:rPr>
              <a:t>ecologist, countryside ranger, agronomist</a:t>
            </a:r>
            <a:endParaRPr sz="1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Understanding planet earth  </a:t>
            </a:r>
            <a:r>
              <a:rPr lang="en-GB" sz="1900">
                <a:solidFill>
                  <a:srgbClr val="6AA84F"/>
                </a:solidFill>
              </a:rPr>
              <a:t>oceanographer, meteorologist, hydrologist</a:t>
            </a:r>
            <a:endParaRPr sz="1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Reducing the impact of human activity  </a:t>
            </a:r>
            <a:r>
              <a:rPr lang="en-GB" sz="1900">
                <a:solidFill>
                  <a:srgbClr val="6AA84F"/>
                </a:solidFill>
              </a:rPr>
              <a:t>commercial energy assessor, recycling officer,                                                                                                                                                                                environmental health officer, water treatment worker</a:t>
            </a:r>
            <a:endParaRPr sz="1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Encouraging green lifestyles  </a:t>
            </a:r>
            <a:r>
              <a:rPr lang="en-GB" sz="1900">
                <a:solidFill>
                  <a:srgbClr val="6AA84F"/>
                </a:solidFill>
              </a:rPr>
              <a:t>fashion designer, investment adviser, chef</a:t>
            </a:r>
            <a:endParaRPr sz="1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Advocating for the environment  </a:t>
            </a:r>
            <a:r>
              <a:rPr lang="en-GB" sz="1900">
                <a:solidFill>
                  <a:srgbClr val="6AA84F"/>
                </a:solidFill>
              </a:rPr>
              <a:t>environmental consultant, policy analyst, barrister</a:t>
            </a:r>
            <a:endParaRPr sz="1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Increasing public awareness </a:t>
            </a:r>
            <a:r>
              <a:rPr lang="en-GB" sz="1900">
                <a:solidFill>
                  <a:srgbClr val="6AA84F"/>
                </a:solidFill>
              </a:rPr>
              <a:t>journalist, teacher, tourist guide</a:t>
            </a:r>
            <a:endParaRPr sz="1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Green Innovation </a:t>
            </a:r>
            <a:r>
              <a:rPr lang="en-GB" sz="1900">
                <a:solidFill>
                  <a:srgbClr val="6AA84F"/>
                </a:solidFill>
              </a:rPr>
              <a:t>product designer, energy engineer, robotics engineer</a:t>
            </a:r>
            <a:endParaRPr sz="1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Greening our communities </a:t>
            </a:r>
            <a:r>
              <a:rPr lang="en-GB" sz="1900">
                <a:solidFill>
                  <a:srgbClr val="6AA84F"/>
                </a:solidFill>
              </a:rPr>
              <a:t>transport planner, architect, horticulturalist</a:t>
            </a:r>
            <a:endParaRPr sz="1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Protecting public health </a:t>
            </a:r>
            <a:r>
              <a:rPr lang="en-GB" sz="1900">
                <a:solidFill>
                  <a:srgbClr val="6AA84F"/>
                </a:solidFill>
              </a:rPr>
              <a:t>food inspector, toxicologist, occupational health nurse</a:t>
            </a:r>
            <a:endParaRPr sz="19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1e2c51a13_0_304"/>
          <p:cNvSpPr txBox="1"/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/>
              <a:t>How green is that career?</a:t>
            </a:r>
            <a:endParaRPr sz="2467"/>
          </a:p>
        </p:txBody>
      </p:sp>
      <p:sp>
        <p:nvSpPr>
          <p:cNvPr id="326" name="Google Shape;326;g131e2c51a13_0_304"/>
          <p:cNvSpPr txBox="1"/>
          <p:nvPr>
            <p:ph idx="1" type="body"/>
          </p:nvPr>
        </p:nvSpPr>
        <p:spPr>
          <a:xfrm>
            <a:off x="609599" y="1408997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2060"/>
                </a:solidFill>
              </a:rPr>
              <a:t>Sample career: chef</a:t>
            </a:r>
            <a:endParaRPr b="1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060"/>
                </a:solidFill>
              </a:rPr>
              <a:t>Job task: </a:t>
            </a:r>
            <a:r>
              <a:rPr lang="en-GB" sz="1800">
                <a:solidFill>
                  <a:srgbClr val="003B61"/>
                </a:solidFill>
                <a:highlight>
                  <a:srgbClr val="FFFFFF"/>
                </a:highlight>
              </a:rPr>
              <a:t>controlling and ordering stock and inspecting it on delivery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060"/>
                </a:solidFill>
              </a:rPr>
              <a:t>Impact on the environment: out of season ingredients imported from other parts of </a:t>
            </a:r>
            <a:r>
              <a:rPr lang="en-GB">
                <a:solidFill>
                  <a:srgbClr val="002060"/>
                </a:solidFill>
              </a:rPr>
              <a:t>the</a:t>
            </a:r>
            <a:r>
              <a:rPr lang="en-GB">
                <a:solidFill>
                  <a:srgbClr val="002060"/>
                </a:solidFill>
              </a:rPr>
              <a:t> world have a large carbon footprint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060"/>
                </a:solidFill>
              </a:rPr>
              <a:t>Adjustment: prioritise ordering local and UK produce that’s in season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 Carrington</dc:creator>
</cp:coreProperties>
</file>