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1" r:id="rId1"/>
  </p:sldMasterIdLst>
  <p:notesMasterIdLst>
    <p:notesMasterId r:id="rId12"/>
  </p:notesMasterIdLst>
  <p:sldIdLst>
    <p:sldId id="256" r:id="rId2"/>
    <p:sldId id="1335" r:id="rId3"/>
    <p:sldId id="1357" r:id="rId4"/>
    <p:sldId id="1355" r:id="rId5"/>
    <p:sldId id="1336" r:id="rId6"/>
    <p:sldId id="1364" r:id="rId7"/>
    <p:sldId id="1365" r:id="rId8"/>
    <p:sldId id="300" r:id="rId9"/>
    <p:sldId id="1366" r:id="rId10"/>
    <p:sldId id="1367" r:id="rId1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an Sharp" initials="IS" lastIdx="1" clrIdx="0">
    <p:extLst>
      <p:ext uri="{19B8F6BF-5375-455C-9EA6-DF929625EA0E}">
        <p15:presenceInfo xmlns:p15="http://schemas.microsoft.com/office/powerpoint/2012/main" userId="S-1-5-21-484763869-1592454029-725345543-114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B61"/>
    <a:srgbClr val="FF7840"/>
    <a:srgbClr val="FFAE3B"/>
    <a:srgbClr val="F74F79"/>
    <a:srgbClr val="F0F0F0"/>
    <a:srgbClr val="E6E6E6"/>
    <a:srgbClr val="BFBFBF"/>
    <a:srgbClr val="5D5F67"/>
    <a:srgbClr val="FF7A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CA9371B-4015-41C4-A221-EC01A6F80B7B}">
  <a:tblStyle styleId="{6CA9371B-4015-41C4-A221-EC01A6F80B7B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43"/>
    <p:restoredTop sz="94685"/>
  </p:normalViewPr>
  <p:slideViewPr>
    <p:cSldViewPr snapToGrid="0">
      <p:cViewPr varScale="1">
        <p:scale>
          <a:sx n="84" d="100"/>
          <a:sy n="84" d="100"/>
        </p:scale>
        <p:origin x="832" y="52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6123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 userDrawn="1">
  <p:cSld name="Custom Layout">
    <p:bg>
      <p:bgPr>
        <a:solidFill>
          <a:schemeClr val="bg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E32F0487-8C8C-EA4D-8EAC-81700A5F25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35452" y="-3789"/>
            <a:ext cx="6108548" cy="5143500"/>
          </a:xfrm>
          <a:prstGeom prst="rect">
            <a:avLst/>
          </a:prstGeom>
        </p:spPr>
      </p:pic>
      <p:sp>
        <p:nvSpPr>
          <p:cNvPr id="16" name="Google Shape;16;p2"/>
          <p:cNvSpPr txBox="1">
            <a:spLocks noGrp="1"/>
          </p:cNvSpPr>
          <p:nvPr>
            <p:ph type="title"/>
          </p:nvPr>
        </p:nvSpPr>
        <p:spPr>
          <a:xfrm>
            <a:off x="537260" y="1042734"/>
            <a:ext cx="3794289" cy="1104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3200" b="1">
                <a:solidFill>
                  <a:srgbClr val="003B6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7939E80-C358-954E-8BEE-0651BB94271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7260" y="2320872"/>
            <a:ext cx="3743325" cy="494179"/>
          </a:xfrm>
        </p:spPr>
        <p:txBody>
          <a:bodyPr/>
          <a:lstStyle>
            <a:lvl1pPr marL="6350" indent="0">
              <a:buFontTx/>
              <a:buNone/>
              <a:tabLst/>
              <a:defRPr>
                <a:solidFill>
                  <a:srgbClr val="FF7840"/>
                </a:solidFill>
              </a:defRPr>
            </a:lvl1pPr>
            <a:lvl2pPr marL="584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1041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498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955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3" name="Picture 2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31CBCEB6-1C45-FE46-8123-621BD285695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7260" y="3784981"/>
            <a:ext cx="1305717" cy="75667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2_Title and Content">
    <p:bg>
      <p:bgPr>
        <a:solidFill>
          <a:schemeClr val="bg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B1C57A58-B0A8-B445-8D32-9CBE5F791D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50000"/>
          <a:stretch/>
        </p:blipFill>
        <p:spPr>
          <a:xfrm>
            <a:off x="0" y="0"/>
            <a:ext cx="4572000" cy="5143500"/>
          </a:xfrm>
          <a:prstGeom prst="rect">
            <a:avLst/>
          </a:prstGeom>
        </p:spPr>
      </p:pic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457200" y="199498"/>
            <a:ext cx="3905574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>
                <a:solidFill>
                  <a:schemeClr val="bg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3905574" cy="3286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180975" lvl="0" indent="-174625" algn="l">
              <a:spcBef>
                <a:spcPts val="360"/>
              </a:spcBef>
              <a:spcAft>
                <a:spcPts val="0"/>
              </a:spcAft>
              <a:buClr>
                <a:schemeClr val="bg1"/>
              </a:buClr>
              <a:buSzPts val="1800"/>
              <a:buChar char="•"/>
              <a:tabLst/>
              <a:defRPr>
                <a:solidFill>
                  <a:schemeClr val="bg1"/>
                </a:solidFill>
              </a:defRPr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457200" y="4723370"/>
            <a:ext cx="4572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900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3" name="Google Shape;23;p3"/>
          <p:cNvSpPr txBox="1">
            <a:spLocks noGrp="1"/>
          </p:cNvSpPr>
          <p:nvPr>
            <p:ph type="dt" idx="10"/>
          </p:nvPr>
        </p:nvSpPr>
        <p:spPr>
          <a:xfrm>
            <a:off x="914400" y="4723370"/>
            <a:ext cx="113742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GB" dirty="0"/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0AE6C77B-AD5E-AF4C-8631-6764B8A1132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58890" y="4574289"/>
            <a:ext cx="574467" cy="333673"/>
          </a:xfrm>
          <a:prstGeom prst="rect">
            <a:avLst/>
          </a:prstGeom>
        </p:spPr>
      </p:pic>
      <p:sp>
        <p:nvSpPr>
          <p:cNvPr id="12" name="Google Shape;21;p3">
            <a:extLst>
              <a:ext uri="{FF2B5EF4-FFF2-40B4-BE49-F238E27FC236}">
                <a16:creationId xmlns:a16="http://schemas.microsoft.com/office/drawing/2014/main" id="{EFED9F84-B8A9-4D42-9262-E0BE64F31AEB}"/>
              </a:ext>
            </a:extLst>
          </p:cNvPr>
          <p:cNvSpPr txBox="1">
            <a:spLocks noGrp="1"/>
          </p:cNvSpPr>
          <p:nvPr>
            <p:ph type="body" idx="13"/>
          </p:nvPr>
        </p:nvSpPr>
        <p:spPr>
          <a:xfrm>
            <a:off x="4781226" y="1200151"/>
            <a:ext cx="3905574" cy="3286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180975" lvl="0" indent="-174625" algn="l">
              <a:spcBef>
                <a:spcPts val="360"/>
              </a:spcBef>
              <a:spcAft>
                <a:spcPts val="0"/>
              </a:spcAft>
              <a:buClr>
                <a:srgbClr val="003B61"/>
              </a:buClr>
              <a:buSzPts val="1800"/>
              <a:buChar char="•"/>
              <a:tabLst/>
              <a:defRPr>
                <a:solidFill>
                  <a:srgbClr val="003B61"/>
                </a:solidFill>
              </a:defRPr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87567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 preserve="1">
  <p:cSld name="2_Title and Content">
    <p:bg>
      <p:bgPr>
        <a:solidFill>
          <a:schemeClr val="bg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A0B95103-ADAF-E44C-9344-EBFBBA66E2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457199" y="1531535"/>
            <a:ext cx="8144359" cy="791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>
                <a:solidFill>
                  <a:schemeClr val="bg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1"/>
          </p:nvPr>
        </p:nvSpPr>
        <p:spPr>
          <a:xfrm>
            <a:off x="457200" y="2322962"/>
            <a:ext cx="8144358" cy="10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180975" lvl="0" indent="-174625" algn="ctr">
              <a:spcBef>
                <a:spcPts val="360"/>
              </a:spcBef>
              <a:spcAft>
                <a:spcPts val="0"/>
              </a:spcAft>
              <a:buClr>
                <a:schemeClr val="bg1"/>
              </a:buClr>
              <a:buSzPts val="1800"/>
              <a:buChar char="•"/>
              <a:tabLst/>
              <a:defRPr>
                <a:solidFill>
                  <a:schemeClr val="bg1"/>
                </a:solidFill>
              </a:defRPr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457200" y="4723370"/>
            <a:ext cx="4572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900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3" name="Google Shape;23;p3"/>
          <p:cNvSpPr txBox="1">
            <a:spLocks noGrp="1"/>
          </p:cNvSpPr>
          <p:nvPr>
            <p:ph type="dt" idx="10"/>
          </p:nvPr>
        </p:nvSpPr>
        <p:spPr>
          <a:xfrm>
            <a:off x="914400" y="4723370"/>
            <a:ext cx="113742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GB" dirty="0"/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6E4462EB-1FA5-9443-9E1B-A1D91E7468B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58890" y="4574289"/>
            <a:ext cx="574466" cy="333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2212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 preserve="1">
  <p:cSld name="2_Title and Content">
    <p:bg>
      <p:bgPr>
        <a:solidFill>
          <a:schemeClr val="bg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457200" y="199498"/>
            <a:ext cx="658368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>
                <a:solidFill>
                  <a:srgbClr val="003B6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658368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180975" lvl="0" indent="-174625" algn="l">
              <a:spcBef>
                <a:spcPts val="360"/>
              </a:spcBef>
              <a:spcAft>
                <a:spcPts val="0"/>
              </a:spcAft>
              <a:buClr>
                <a:srgbClr val="FF7840"/>
              </a:buClr>
              <a:buSzPts val="1800"/>
              <a:buChar char="•"/>
              <a:tabLst/>
              <a:defRPr>
                <a:solidFill>
                  <a:schemeClr val="tx1"/>
                </a:solidFill>
              </a:defRPr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457200" y="4723370"/>
            <a:ext cx="4572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dt" idx="10"/>
          </p:nvPr>
        </p:nvSpPr>
        <p:spPr>
          <a:xfrm>
            <a:off x="914400" y="4723370"/>
            <a:ext cx="113742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6D6EA13A-BE0E-924C-ABCC-9A7FFF4620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58890" y="4574289"/>
            <a:ext cx="574467" cy="333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6596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2_Title and Content">
    <p:bg>
      <p:bgPr>
        <a:solidFill>
          <a:schemeClr val="bg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10DD6FDF-B444-D24C-BFFD-CE0A2BE0CD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35452" y="-3789"/>
            <a:ext cx="6108548" cy="5143500"/>
          </a:xfrm>
          <a:prstGeom prst="rect">
            <a:avLst/>
          </a:prstGeom>
        </p:spPr>
      </p:pic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457200" y="199498"/>
            <a:ext cx="63468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>
                <a:solidFill>
                  <a:srgbClr val="003B6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3747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180975" lvl="0" indent="-174625" algn="l">
              <a:spcBef>
                <a:spcPts val="360"/>
              </a:spcBef>
              <a:spcAft>
                <a:spcPts val="0"/>
              </a:spcAft>
              <a:buClr>
                <a:srgbClr val="FF7840"/>
              </a:buClr>
              <a:buSzPts val="1800"/>
              <a:buChar char="•"/>
              <a:tabLst/>
              <a:defRPr>
                <a:solidFill>
                  <a:schemeClr val="tx1"/>
                </a:solidFill>
              </a:defRPr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457200" y="4723370"/>
            <a:ext cx="4572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dt" idx="10"/>
          </p:nvPr>
        </p:nvSpPr>
        <p:spPr>
          <a:xfrm>
            <a:off x="914400" y="4723370"/>
            <a:ext cx="113742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5" name="Picture 4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6A763943-7247-F24F-A0F9-40F84E7294A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51587" y="1200151"/>
            <a:ext cx="5291717" cy="3185461"/>
          </a:xfrm>
          <a:prstGeom prst="rect">
            <a:avLst/>
          </a:prstGeom>
        </p:spPr>
      </p:pic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1AE0D8DC-621D-B546-9B2A-7CEA67BC96E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258890" y="4574289"/>
            <a:ext cx="574466" cy="333672"/>
          </a:xfrm>
          <a:prstGeom prst="rect">
            <a:avLst/>
          </a:prstGeom>
        </p:spPr>
      </p:pic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6881C1E9-D852-1940-9D99-0F9FAEE370C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87900" y="1425575"/>
            <a:ext cx="4044950" cy="2606675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3746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bg>
      <p:bgPr>
        <a:solidFill>
          <a:schemeClr val="bg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10DD6FDF-B444-D24C-BFFD-CE0A2BE0CD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35452" y="-3789"/>
            <a:ext cx="6108548" cy="5143500"/>
          </a:xfrm>
          <a:prstGeom prst="rect">
            <a:avLst/>
          </a:prstGeom>
        </p:spPr>
      </p:pic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457200" y="199498"/>
            <a:ext cx="4387645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>
                <a:solidFill>
                  <a:srgbClr val="003B6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3747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180975" lvl="0" indent="-174625" algn="l">
              <a:spcBef>
                <a:spcPts val="360"/>
              </a:spcBef>
              <a:spcAft>
                <a:spcPts val="0"/>
              </a:spcAft>
              <a:buClr>
                <a:srgbClr val="FF7840"/>
              </a:buClr>
              <a:buSzPts val="1800"/>
              <a:buChar char="•"/>
              <a:tabLst/>
              <a:defRPr>
                <a:solidFill>
                  <a:schemeClr val="tx1"/>
                </a:solidFill>
              </a:defRPr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457200" y="4723370"/>
            <a:ext cx="4572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dt" idx="10"/>
          </p:nvPr>
        </p:nvSpPr>
        <p:spPr>
          <a:xfrm>
            <a:off x="914400" y="4723370"/>
            <a:ext cx="113742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1AE0D8DC-621D-B546-9B2A-7CEA67BC96E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58890" y="4574289"/>
            <a:ext cx="574466" cy="333672"/>
          </a:xfrm>
          <a:prstGeom prst="rect">
            <a:avLst/>
          </a:prstGeom>
        </p:spPr>
      </p:pic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0EE19787-E83D-C54C-A65F-4596C5951C0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333325" y="199498"/>
            <a:ext cx="3322194" cy="4339063"/>
          </a:xfrm>
          <a:prstGeom prst="rect">
            <a:avLst/>
          </a:prstGeom>
          <a:effectLst>
            <a:outerShdw blurRad="266700" dist="139700" dir="2700000" algn="tl" rotWithShape="0">
              <a:prstClr val="black">
                <a:alpha val="18000"/>
              </a:prstClr>
            </a:outerShdw>
          </a:effectLst>
        </p:spPr>
      </p:pic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6881C1E9-D852-1940-9D99-0F9FAEE370C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63577" y="337005"/>
            <a:ext cx="3068365" cy="405801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57101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2_Title and Content">
    <p:bg>
      <p:bgPr>
        <a:solidFill>
          <a:schemeClr val="bg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food&#10;&#10;Description automatically generated">
            <a:extLst>
              <a:ext uri="{FF2B5EF4-FFF2-40B4-BE49-F238E27FC236}">
                <a16:creationId xmlns:a16="http://schemas.microsoft.com/office/drawing/2014/main" id="{5826034F-3DC7-5C43-A615-2171E6B407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59171"/>
          <a:stretch/>
        </p:blipFill>
        <p:spPr>
          <a:xfrm>
            <a:off x="0" y="0"/>
            <a:ext cx="9144000" cy="2100020"/>
          </a:xfrm>
          <a:prstGeom prst="rect">
            <a:avLst/>
          </a:prstGeom>
        </p:spPr>
      </p:pic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457200" y="4723370"/>
            <a:ext cx="4572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dt" idx="10"/>
          </p:nvPr>
        </p:nvSpPr>
        <p:spPr>
          <a:xfrm>
            <a:off x="914400" y="4723370"/>
            <a:ext cx="113742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39AB118-9D75-8349-BAEE-95F586383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3932" y="396841"/>
            <a:ext cx="6316133" cy="85725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algn="ctr"/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B28FD7-0501-A846-86B5-EB31EDFB4D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1952" y="2205720"/>
            <a:ext cx="2457491" cy="2040820"/>
          </a:xfrm>
          <a:ln w="25400" cap="rnd">
            <a:solidFill>
              <a:schemeClr val="tx2"/>
            </a:solidFill>
          </a:ln>
          <a:effectLst/>
        </p:spPr>
        <p:txBody>
          <a:bodyPr/>
          <a:lstStyle>
            <a:lvl1pPr marL="127000" indent="0">
              <a:buNone/>
              <a:defRPr>
                <a:solidFill>
                  <a:srgbClr val="003B61"/>
                </a:solidFill>
              </a:defRPr>
            </a:lvl1pPr>
            <a:lvl2pPr marL="584200" indent="0">
              <a:buNone/>
              <a:defRPr>
                <a:solidFill>
                  <a:srgbClr val="003B61"/>
                </a:solidFill>
              </a:defRPr>
            </a:lvl2pPr>
            <a:lvl3pPr marL="1041400" indent="0">
              <a:buNone/>
              <a:defRPr>
                <a:solidFill>
                  <a:srgbClr val="003B61"/>
                </a:solidFill>
              </a:defRPr>
            </a:lvl3pPr>
            <a:lvl4pPr marL="1498600" indent="0">
              <a:buNone/>
              <a:defRPr>
                <a:solidFill>
                  <a:srgbClr val="003B61"/>
                </a:solidFill>
              </a:defRPr>
            </a:lvl4pPr>
            <a:lvl5pPr marL="1955800" indent="0">
              <a:buNone/>
              <a:defRPr>
                <a:solidFill>
                  <a:srgbClr val="003B6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AA027599-CFBB-6144-97AC-547F92188C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43254" y="2205720"/>
            <a:ext cx="2457491" cy="2040820"/>
          </a:xfrm>
          <a:ln w="25400" cap="rnd">
            <a:solidFill>
              <a:schemeClr val="tx2"/>
            </a:solidFill>
          </a:ln>
          <a:effectLst/>
        </p:spPr>
        <p:txBody>
          <a:bodyPr/>
          <a:lstStyle>
            <a:lvl1pPr marL="127000" indent="0">
              <a:buNone/>
              <a:defRPr>
                <a:solidFill>
                  <a:srgbClr val="003B61"/>
                </a:solidFill>
              </a:defRPr>
            </a:lvl1pPr>
            <a:lvl2pPr marL="584200" indent="0">
              <a:buNone/>
              <a:defRPr>
                <a:solidFill>
                  <a:srgbClr val="003B61"/>
                </a:solidFill>
              </a:defRPr>
            </a:lvl2pPr>
            <a:lvl3pPr marL="1041400" indent="0">
              <a:buNone/>
              <a:defRPr>
                <a:solidFill>
                  <a:srgbClr val="003B61"/>
                </a:solidFill>
              </a:defRPr>
            </a:lvl3pPr>
            <a:lvl4pPr marL="1498600" indent="0">
              <a:buNone/>
              <a:defRPr>
                <a:solidFill>
                  <a:srgbClr val="003B61"/>
                </a:solidFill>
              </a:defRPr>
            </a:lvl4pPr>
            <a:lvl5pPr marL="1955800" indent="0">
              <a:buNone/>
              <a:defRPr>
                <a:solidFill>
                  <a:srgbClr val="003B6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BA0B4D89-7CD1-5D4C-91A1-DC57117E69C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77987" y="2205720"/>
            <a:ext cx="2457491" cy="2040820"/>
          </a:xfrm>
          <a:ln w="25400" cap="rnd">
            <a:solidFill>
              <a:schemeClr val="tx2"/>
            </a:solidFill>
          </a:ln>
          <a:effectLst/>
        </p:spPr>
        <p:txBody>
          <a:bodyPr/>
          <a:lstStyle>
            <a:lvl1pPr marL="127000" indent="0">
              <a:buNone/>
              <a:defRPr>
                <a:solidFill>
                  <a:srgbClr val="003B61"/>
                </a:solidFill>
              </a:defRPr>
            </a:lvl1pPr>
            <a:lvl2pPr marL="584200" indent="0">
              <a:buNone/>
              <a:defRPr>
                <a:solidFill>
                  <a:srgbClr val="003B61"/>
                </a:solidFill>
              </a:defRPr>
            </a:lvl2pPr>
            <a:lvl3pPr marL="1041400" indent="0">
              <a:buNone/>
              <a:defRPr>
                <a:solidFill>
                  <a:srgbClr val="003B61"/>
                </a:solidFill>
              </a:defRPr>
            </a:lvl3pPr>
            <a:lvl4pPr marL="1498600" indent="0">
              <a:buNone/>
              <a:defRPr>
                <a:solidFill>
                  <a:srgbClr val="003B61"/>
                </a:solidFill>
              </a:defRPr>
            </a:lvl4pPr>
            <a:lvl5pPr marL="1955800" indent="0">
              <a:buNone/>
              <a:defRPr>
                <a:solidFill>
                  <a:srgbClr val="003B6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8B6BF0A7-6059-9849-94FB-4CE83295995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58890" y="4574289"/>
            <a:ext cx="574467" cy="333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9458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2_Title and Content">
    <p:bg>
      <p:bgPr>
        <a:solidFill>
          <a:schemeClr val="bg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4A23ACDF-F41A-564E-8FB5-CC206B330F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457200" y="4723370"/>
            <a:ext cx="4572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900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3" name="Google Shape;23;p3"/>
          <p:cNvSpPr txBox="1">
            <a:spLocks noGrp="1"/>
          </p:cNvSpPr>
          <p:nvPr>
            <p:ph type="dt" idx="10"/>
          </p:nvPr>
        </p:nvSpPr>
        <p:spPr>
          <a:xfrm>
            <a:off x="914400" y="4723370"/>
            <a:ext cx="113742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GB"/>
          </a:p>
        </p:txBody>
      </p:sp>
      <p:sp>
        <p:nvSpPr>
          <p:cNvPr id="9" name="Google Shape;20;p3">
            <a:extLst>
              <a:ext uri="{FF2B5EF4-FFF2-40B4-BE49-F238E27FC236}">
                <a16:creationId xmlns:a16="http://schemas.microsoft.com/office/drawing/2014/main" id="{93BE021E-E6A3-714B-9F64-A529952087D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959153"/>
            <a:ext cx="356616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>
                <a:solidFill>
                  <a:schemeClr val="bg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0" name="Google Shape;21;p3">
            <a:extLst>
              <a:ext uri="{FF2B5EF4-FFF2-40B4-BE49-F238E27FC236}">
                <a16:creationId xmlns:a16="http://schemas.microsoft.com/office/drawing/2014/main" id="{826F760E-22AA-5442-81B5-5F216EC34B3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458265" y="1200151"/>
            <a:ext cx="3172264" cy="3294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180975" lvl="0" indent="-174625" algn="l">
              <a:spcBef>
                <a:spcPts val="360"/>
              </a:spcBef>
              <a:spcAft>
                <a:spcPts val="0"/>
              </a:spcAft>
              <a:buClr>
                <a:srgbClr val="FF7840"/>
              </a:buClr>
              <a:buSzPts val="1800"/>
              <a:buChar char="•"/>
              <a:tabLst/>
              <a:defRPr>
                <a:solidFill>
                  <a:schemeClr val="tx1"/>
                </a:solidFill>
              </a:defRPr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07131C3B-75EE-BA46-8F0C-FEA3ED548FA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58890" y="4574289"/>
            <a:ext cx="574467" cy="333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0630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2_Title and Content">
    <p:bg>
      <p:bgPr>
        <a:solidFill>
          <a:schemeClr val="bg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sitting at a table using a computer&#10;&#10;Description automatically generated">
            <a:extLst>
              <a:ext uri="{FF2B5EF4-FFF2-40B4-BE49-F238E27FC236}">
                <a16:creationId xmlns:a16="http://schemas.microsoft.com/office/drawing/2014/main" id="{A697B0D5-130D-A847-841A-C90AC78E74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7390"/>
          <a:stretch/>
        </p:blipFill>
        <p:spPr>
          <a:xfrm>
            <a:off x="976500" y="0"/>
            <a:ext cx="8167500" cy="5143500"/>
          </a:xfrm>
          <a:prstGeom prst="rect">
            <a:avLst/>
          </a:prstGeom>
        </p:spPr>
      </p:pic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F76C73AA-4C06-A44B-90F5-1CCFB3792D8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4960674" cy="5143500"/>
          </a:xfrm>
          <a:prstGeom prst="rect">
            <a:avLst/>
          </a:prstGeom>
        </p:spPr>
      </p:pic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457200" y="1148532"/>
            <a:ext cx="2710800" cy="19402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>
                <a:solidFill>
                  <a:schemeClr val="bg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457200" y="4723370"/>
            <a:ext cx="4572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900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3" name="Google Shape;23;p3"/>
          <p:cNvSpPr txBox="1">
            <a:spLocks noGrp="1"/>
          </p:cNvSpPr>
          <p:nvPr>
            <p:ph type="dt" idx="10"/>
          </p:nvPr>
        </p:nvSpPr>
        <p:spPr>
          <a:xfrm>
            <a:off x="914400" y="4723370"/>
            <a:ext cx="113742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GB"/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6E4462EB-1FA5-9443-9E1B-A1D91E7468B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258890" y="4574289"/>
            <a:ext cx="574466" cy="333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7448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BB18C47-BED9-43A8-8194-F981FA0AA756}" type="datetimeFigureOut">
              <a:rPr lang="en-US" smtClean="0"/>
              <a:pPr/>
              <a:t>8/23/2022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ADF6478-1D90-4CB8-87B8-9651B129BD0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15150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9"/>
          <p:cNvSpPr>
            <a:spLocks noChangeArrowheads="1"/>
          </p:cNvSpPr>
          <p:nvPr userDrawn="1"/>
        </p:nvSpPr>
        <p:spPr bwMode="auto">
          <a:xfrm>
            <a:off x="1479550" y="857250"/>
            <a:ext cx="311150" cy="3456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675">
                <a:solidFill>
                  <a:srgbClr val="000000"/>
                </a:solidFill>
                <a:latin typeface="Calibri"/>
                <a:cs typeface="Arial" charset="0"/>
              </a:rPr>
              <a:t>  </a:t>
            </a:r>
            <a:r>
              <a:rPr lang="en-GB" sz="1050">
                <a:solidFill>
                  <a:srgbClr val="000000"/>
                </a:solidFill>
                <a:latin typeface="Calibri"/>
                <a:cs typeface="Arial" charset="0"/>
              </a:rPr>
              <a:t> </a:t>
            </a:r>
            <a:r>
              <a:rPr lang="en-GB" sz="675">
                <a:solidFill>
                  <a:srgbClr val="000000"/>
                </a:solidFill>
                <a:latin typeface="Calibri"/>
                <a:cs typeface="Arial" charset="0"/>
              </a:rPr>
              <a:t> </a:t>
            </a:r>
          </a:p>
        </p:txBody>
      </p:sp>
      <p:sp>
        <p:nvSpPr>
          <p:cNvPr id="5" name="Rectangle 64"/>
          <p:cNvSpPr>
            <a:spLocks noChangeArrowheads="1"/>
          </p:cNvSpPr>
          <p:nvPr userDrawn="1"/>
        </p:nvSpPr>
        <p:spPr bwMode="auto">
          <a:xfrm>
            <a:off x="4175125" y="702469"/>
            <a:ext cx="1250950" cy="253916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050">
              <a:solidFill>
                <a:srgbClr val="000000"/>
              </a:solidFill>
              <a:latin typeface="Times New Roman" charset="0"/>
              <a:cs typeface="Arial" pitchFamily="34" charset="0"/>
            </a:endParaRPr>
          </a:p>
        </p:txBody>
      </p:sp>
      <p:sp>
        <p:nvSpPr>
          <p:cNvPr id="6" name="Rectangle 65"/>
          <p:cNvSpPr>
            <a:spLocks noChangeArrowheads="1"/>
          </p:cNvSpPr>
          <p:nvPr userDrawn="1"/>
        </p:nvSpPr>
        <p:spPr bwMode="auto">
          <a:xfrm>
            <a:off x="4175125" y="702469"/>
            <a:ext cx="1250950" cy="253916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050">
              <a:solidFill>
                <a:srgbClr val="000000"/>
              </a:solidFill>
              <a:latin typeface="Times New Roman" charset="0"/>
              <a:cs typeface="Arial" pitchFamily="34" charset="0"/>
            </a:endParaRPr>
          </a:p>
        </p:txBody>
      </p:sp>
      <p:sp>
        <p:nvSpPr>
          <p:cNvPr id="7" name="Rectangle 72"/>
          <p:cNvSpPr>
            <a:spLocks noChangeArrowheads="1"/>
          </p:cNvSpPr>
          <p:nvPr userDrawn="1"/>
        </p:nvSpPr>
        <p:spPr bwMode="auto">
          <a:xfrm>
            <a:off x="4175125" y="902494"/>
            <a:ext cx="1250950" cy="253916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050">
              <a:solidFill>
                <a:srgbClr val="000000"/>
              </a:solidFill>
              <a:latin typeface="Times New Roman" charset="0"/>
              <a:cs typeface="Arial" pitchFamily="34" charset="0"/>
            </a:endParaRPr>
          </a:p>
        </p:txBody>
      </p:sp>
      <p:sp>
        <p:nvSpPr>
          <p:cNvPr id="8" name="Rectangle 73"/>
          <p:cNvSpPr>
            <a:spLocks noChangeArrowheads="1"/>
          </p:cNvSpPr>
          <p:nvPr userDrawn="1"/>
        </p:nvSpPr>
        <p:spPr bwMode="auto">
          <a:xfrm>
            <a:off x="4175125" y="902494"/>
            <a:ext cx="1250950" cy="253916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050">
              <a:solidFill>
                <a:srgbClr val="000000"/>
              </a:solidFill>
              <a:latin typeface="Times New Roman" charset="0"/>
              <a:cs typeface="Arial" pitchFamily="34" charset="0"/>
            </a:endParaRPr>
          </a:p>
        </p:txBody>
      </p:sp>
      <p:sp>
        <p:nvSpPr>
          <p:cNvPr id="9" name="Rectangle 79"/>
          <p:cNvSpPr>
            <a:spLocks noChangeArrowheads="1"/>
          </p:cNvSpPr>
          <p:nvPr userDrawn="1"/>
        </p:nvSpPr>
        <p:spPr bwMode="auto">
          <a:xfrm>
            <a:off x="4175125" y="1291828"/>
            <a:ext cx="1250950" cy="253916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050">
              <a:solidFill>
                <a:srgbClr val="000000"/>
              </a:solidFill>
              <a:latin typeface="Times New Roman" charset="0"/>
              <a:cs typeface="Arial" pitchFamily="34" charset="0"/>
            </a:endParaRPr>
          </a:p>
        </p:txBody>
      </p:sp>
      <p:sp>
        <p:nvSpPr>
          <p:cNvPr id="10" name="Rectangle 80"/>
          <p:cNvSpPr>
            <a:spLocks noChangeArrowheads="1"/>
          </p:cNvSpPr>
          <p:nvPr userDrawn="1"/>
        </p:nvSpPr>
        <p:spPr bwMode="auto">
          <a:xfrm>
            <a:off x="4175125" y="1291828"/>
            <a:ext cx="1250950" cy="253916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050">
              <a:solidFill>
                <a:srgbClr val="000000"/>
              </a:solidFill>
              <a:latin typeface="Times New Roman" charset="0"/>
              <a:cs typeface="Arial" pitchFamily="34" charset="0"/>
            </a:endParaRPr>
          </a:p>
        </p:txBody>
      </p:sp>
      <p:sp>
        <p:nvSpPr>
          <p:cNvPr id="11" name="Rectangle 87"/>
          <p:cNvSpPr>
            <a:spLocks noChangeArrowheads="1"/>
          </p:cNvSpPr>
          <p:nvPr userDrawn="1"/>
        </p:nvSpPr>
        <p:spPr bwMode="auto">
          <a:xfrm>
            <a:off x="4175125" y="1693069"/>
            <a:ext cx="1250950" cy="253916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050">
              <a:solidFill>
                <a:srgbClr val="000000"/>
              </a:solidFill>
              <a:latin typeface="Times New Roman" charset="0"/>
              <a:cs typeface="Arial" pitchFamily="34" charset="0"/>
            </a:endParaRPr>
          </a:p>
        </p:txBody>
      </p:sp>
      <p:sp>
        <p:nvSpPr>
          <p:cNvPr id="12" name="Rectangle 88"/>
          <p:cNvSpPr>
            <a:spLocks noChangeArrowheads="1"/>
          </p:cNvSpPr>
          <p:nvPr userDrawn="1"/>
        </p:nvSpPr>
        <p:spPr bwMode="auto">
          <a:xfrm>
            <a:off x="4175125" y="1693069"/>
            <a:ext cx="1250950" cy="253916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050">
              <a:solidFill>
                <a:srgbClr val="000000"/>
              </a:solidFill>
              <a:latin typeface="Times New Roman" charset="0"/>
              <a:cs typeface="Arial" pitchFamily="34" charset="0"/>
            </a:endParaRPr>
          </a:p>
        </p:txBody>
      </p:sp>
      <p:sp>
        <p:nvSpPr>
          <p:cNvPr id="13" name="Rectangle 93"/>
          <p:cNvSpPr>
            <a:spLocks noChangeArrowheads="1"/>
          </p:cNvSpPr>
          <p:nvPr userDrawn="1"/>
        </p:nvSpPr>
        <p:spPr bwMode="auto">
          <a:xfrm>
            <a:off x="4086225" y="1097756"/>
            <a:ext cx="1428750" cy="253916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050">
              <a:solidFill>
                <a:srgbClr val="000000"/>
              </a:solidFill>
              <a:latin typeface="Times New Roman" charset="0"/>
              <a:cs typeface="Arial" pitchFamily="34" charset="0"/>
            </a:endParaRPr>
          </a:p>
        </p:txBody>
      </p:sp>
      <p:sp>
        <p:nvSpPr>
          <p:cNvPr id="14" name="Rectangle 94"/>
          <p:cNvSpPr>
            <a:spLocks noChangeArrowheads="1"/>
          </p:cNvSpPr>
          <p:nvPr userDrawn="1"/>
        </p:nvSpPr>
        <p:spPr bwMode="auto">
          <a:xfrm>
            <a:off x="4086225" y="1097756"/>
            <a:ext cx="1428750" cy="253916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050">
              <a:solidFill>
                <a:srgbClr val="000000"/>
              </a:solidFill>
              <a:latin typeface="Times New Roman" charset="0"/>
              <a:cs typeface="Arial" pitchFamily="34" charset="0"/>
            </a:endParaRPr>
          </a:p>
        </p:txBody>
      </p:sp>
      <p:sp>
        <p:nvSpPr>
          <p:cNvPr id="15" name="Rectangle 96"/>
          <p:cNvSpPr>
            <a:spLocks noChangeArrowheads="1"/>
          </p:cNvSpPr>
          <p:nvPr userDrawn="1"/>
        </p:nvSpPr>
        <p:spPr bwMode="auto">
          <a:xfrm>
            <a:off x="4175125" y="1485900"/>
            <a:ext cx="1250950" cy="253916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050">
              <a:solidFill>
                <a:srgbClr val="000000"/>
              </a:solidFill>
              <a:latin typeface="Times New Roman" charset="0"/>
              <a:cs typeface="Arial" pitchFamily="34" charset="0"/>
            </a:endParaRPr>
          </a:p>
        </p:txBody>
      </p:sp>
      <p:sp>
        <p:nvSpPr>
          <p:cNvPr id="16" name="Rectangle 97"/>
          <p:cNvSpPr>
            <a:spLocks noChangeArrowheads="1"/>
          </p:cNvSpPr>
          <p:nvPr userDrawn="1"/>
        </p:nvSpPr>
        <p:spPr bwMode="auto">
          <a:xfrm>
            <a:off x="4175125" y="1485900"/>
            <a:ext cx="1250950" cy="253916"/>
          </a:xfrm>
          <a:prstGeom prst="rect">
            <a:avLst/>
          </a:prstGeom>
          <a:solidFill>
            <a:srgbClr val="99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050">
              <a:solidFill>
                <a:srgbClr val="000000"/>
              </a:solidFill>
              <a:latin typeface="Times New Roman" charset="0"/>
              <a:cs typeface="Arial" pitchFamily="34" charset="0"/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844154"/>
            <a:ext cx="84963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03225" y="1600200"/>
            <a:ext cx="8339138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buClr>
                <a:srgbClr val="209AA0"/>
              </a:buClr>
              <a:defRPr>
                <a:latin typeface="Calibri" pitchFamily="34" charset="0"/>
              </a:defRPr>
            </a:lvl1pPr>
            <a:lvl2pPr>
              <a:buClr>
                <a:srgbClr val="209AA0"/>
              </a:buClr>
              <a:defRPr>
                <a:latin typeface="Calibri" pitchFamily="34" charset="0"/>
              </a:defRPr>
            </a:lvl2pPr>
            <a:lvl3pPr>
              <a:buClr>
                <a:srgbClr val="209AA0"/>
              </a:buClr>
              <a:defRPr>
                <a:latin typeface="Calibri" pitchFamily="34" charset="0"/>
              </a:defRPr>
            </a:lvl3pPr>
            <a:lvl4pPr>
              <a:buClr>
                <a:srgbClr val="209AA0"/>
              </a:buClr>
              <a:defRPr>
                <a:latin typeface="Calibri" pitchFamily="34" charset="0"/>
              </a:defRPr>
            </a:lvl4pPr>
            <a:lvl5pPr>
              <a:buClr>
                <a:srgbClr val="209AA0"/>
              </a:buClr>
              <a:defRPr>
                <a:latin typeface="Calibri" pitchFamily="34" charset="0"/>
              </a:defRPr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53373700"/>
      </p:ext>
    </p:extLst>
  </p:cSld>
  <p:clrMapOvr>
    <a:masterClrMapping/>
  </p:clrMapOvr>
  <p:transition>
    <p:zoom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 preserve="1" userDrawn="1">
  <p:cSld name="1_Custom Layout">
    <p:bg>
      <p:bgPr>
        <a:solidFill>
          <a:schemeClr val="bg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unset in the background&#10;&#10;Description automatically generated">
            <a:extLst>
              <a:ext uri="{FF2B5EF4-FFF2-40B4-BE49-F238E27FC236}">
                <a16:creationId xmlns:a16="http://schemas.microsoft.com/office/drawing/2014/main" id="{C71654DE-C4CE-084D-8250-B552805F7A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1121" r="9374"/>
          <a:stretch/>
        </p:blipFill>
        <p:spPr>
          <a:xfrm rot="5400000" flipV="1">
            <a:off x="2000250" y="-2000250"/>
            <a:ext cx="5143500" cy="9144000"/>
          </a:xfrm>
          <a:prstGeom prst="rect">
            <a:avLst/>
          </a:prstGeom>
        </p:spPr>
      </p:pic>
      <p:sp>
        <p:nvSpPr>
          <p:cNvPr id="16" name="Google Shape;16;p2"/>
          <p:cNvSpPr txBox="1">
            <a:spLocks noGrp="1"/>
          </p:cNvSpPr>
          <p:nvPr>
            <p:ph type="title"/>
          </p:nvPr>
        </p:nvSpPr>
        <p:spPr>
          <a:xfrm>
            <a:off x="537260" y="1042734"/>
            <a:ext cx="3794289" cy="1104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3200" b="1">
                <a:solidFill>
                  <a:schemeClr val="bg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7939E80-C358-954E-8BEE-0651BB94271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7260" y="2320872"/>
            <a:ext cx="3743325" cy="494179"/>
          </a:xfrm>
        </p:spPr>
        <p:txBody>
          <a:bodyPr/>
          <a:lstStyle>
            <a:lvl1pPr marL="6350" indent="0">
              <a:buFontTx/>
              <a:buNone/>
              <a:tabLst/>
              <a:defRPr>
                <a:solidFill>
                  <a:schemeClr val="bg1"/>
                </a:solidFill>
              </a:defRPr>
            </a:lvl1pPr>
            <a:lvl2pPr marL="584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1041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498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955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95D1B315-1B01-7549-BA36-5FCA93E224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7260" y="3784980"/>
            <a:ext cx="1305719" cy="756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7826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707654"/>
            <a:ext cx="8496300" cy="5715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spect="1" noChangeArrowheads="1"/>
          </p:cNvSpPr>
          <p:nvPr>
            <p:ph type="ftr" sz="quarter" idx="10"/>
          </p:nvPr>
        </p:nvSpPr>
        <p:spPr>
          <a:xfrm>
            <a:off x="0" y="4972050"/>
            <a:ext cx="9144000" cy="1714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2011 The Morrisby Organisation</a:t>
            </a:r>
            <a:r>
              <a:rPr lang="en-GB">
                <a:cs typeface="Times New Roman" pitchFamily="18" charset="0"/>
              </a:rPr>
              <a:t> •  </a:t>
            </a:r>
            <a:r>
              <a:rPr lang="en-GB"/>
              <a:t>Focus 31 North, Cleveland Rd, Hemel Hempstead, HP2 7EY </a:t>
            </a:r>
            <a:r>
              <a:rPr lang="en-GB">
                <a:cs typeface="Times New Roman" pitchFamily="18" charset="0"/>
              </a:rPr>
              <a:t>• </a:t>
            </a:r>
            <a:r>
              <a:rPr lang="en-GB"/>
              <a:t>Tel: 01442 215521 - Fax: 01442 240531</a:t>
            </a:r>
            <a:endParaRPr lang="en-GB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7365230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4635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 preserve="1" userDrawn="1">
  <p:cSld name="1_Custom Layout">
    <p:bg>
      <p:bgPr>
        <a:solidFill>
          <a:schemeClr val="bg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5E76383-41DF-C844-AAD5-BBB98D25C2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9062"/>
          <a:stretch/>
        </p:blipFill>
        <p:spPr>
          <a:xfrm>
            <a:off x="5400674" y="0"/>
            <a:ext cx="3743326" cy="5143500"/>
          </a:xfrm>
          <a:prstGeom prst="rect">
            <a:avLst/>
          </a:prstGeom>
        </p:spPr>
      </p:pic>
      <p:sp>
        <p:nvSpPr>
          <p:cNvPr id="16" name="Google Shape;16;p2"/>
          <p:cNvSpPr txBox="1">
            <a:spLocks noGrp="1"/>
          </p:cNvSpPr>
          <p:nvPr>
            <p:ph type="title"/>
          </p:nvPr>
        </p:nvSpPr>
        <p:spPr>
          <a:xfrm>
            <a:off x="537260" y="1042734"/>
            <a:ext cx="3794289" cy="1104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3200" b="1">
                <a:solidFill>
                  <a:srgbClr val="003B6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7939E80-C358-954E-8BEE-0651BB94271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7260" y="2320872"/>
            <a:ext cx="3743325" cy="494179"/>
          </a:xfrm>
        </p:spPr>
        <p:txBody>
          <a:bodyPr/>
          <a:lstStyle>
            <a:lvl1pPr marL="6350" indent="0">
              <a:buFontTx/>
              <a:buNone/>
              <a:tabLst/>
              <a:defRPr>
                <a:solidFill>
                  <a:srgbClr val="FF7840"/>
                </a:solidFill>
              </a:defRPr>
            </a:lvl1pPr>
            <a:lvl2pPr marL="584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1041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498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955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3" name="Picture 2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31CBCEB6-1C45-FE46-8123-621BD285695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7260" y="3784981"/>
            <a:ext cx="1305717" cy="756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9117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 preserve="1" userDrawn="1">
  <p:cSld name="1_Custom Layout">
    <p:bg>
      <p:bgPr>
        <a:solidFill>
          <a:schemeClr val="bg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title"/>
          </p:nvPr>
        </p:nvSpPr>
        <p:spPr>
          <a:xfrm>
            <a:off x="537260" y="1042734"/>
            <a:ext cx="3794289" cy="1104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3200" b="1">
                <a:solidFill>
                  <a:srgbClr val="003B6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7939E80-C358-954E-8BEE-0651BB94271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7260" y="2320872"/>
            <a:ext cx="3743325" cy="494179"/>
          </a:xfrm>
        </p:spPr>
        <p:txBody>
          <a:bodyPr/>
          <a:lstStyle>
            <a:lvl1pPr marL="6350" indent="0">
              <a:buFontTx/>
              <a:buNone/>
              <a:tabLst/>
              <a:defRPr>
                <a:solidFill>
                  <a:srgbClr val="FF7840"/>
                </a:solidFill>
              </a:defRPr>
            </a:lvl1pPr>
            <a:lvl2pPr marL="584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1041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498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955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3" name="Picture 2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31CBCEB6-1C45-FE46-8123-621BD28569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7260" y="3784981"/>
            <a:ext cx="1305717" cy="756670"/>
          </a:xfrm>
          <a:prstGeom prst="rect">
            <a:avLst/>
          </a:prstGeom>
        </p:spPr>
      </p:pic>
      <p:pic>
        <p:nvPicPr>
          <p:cNvPr id="5" name="Picture 4" descr="A person on a computer&#10;&#10;Description automatically generated">
            <a:extLst>
              <a:ext uri="{FF2B5EF4-FFF2-40B4-BE49-F238E27FC236}">
                <a16:creationId xmlns:a16="http://schemas.microsoft.com/office/drawing/2014/main" id="{7EFD96B1-5C54-7548-892C-3F3C0F414C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58505"/>
          <a:stretch/>
        </p:blipFill>
        <p:spPr>
          <a:xfrm>
            <a:off x="5349710" y="0"/>
            <a:ext cx="379428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7291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 preserve="1" userDrawn="1">
  <p:cSld name="1_Custom Layout">
    <p:bg>
      <p:bgPr>
        <a:solidFill>
          <a:schemeClr val="bg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title"/>
          </p:nvPr>
        </p:nvSpPr>
        <p:spPr>
          <a:xfrm>
            <a:off x="537260" y="1042734"/>
            <a:ext cx="3794289" cy="1104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3200" b="1">
                <a:solidFill>
                  <a:srgbClr val="003B6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7939E80-C358-954E-8BEE-0651BB94271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7260" y="2320872"/>
            <a:ext cx="3743325" cy="494179"/>
          </a:xfrm>
        </p:spPr>
        <p:txBody>
          <a:bodyPr/>
          <a:lstStyle>
            <a:lvl1pPr marL="6350" indent="0">
              <a:buFontTx/>
              <a:buNone/>
              <a:tabLst/>
              <a:defRPr>
                <a:solidFill>
                  <a:srgbClr val="FF7840"/>
                </a:solidFill>
              </a:defRPr>
            </a:lvl1pPr>
            <a:lvl2pPr marL="584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1041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498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955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3" name="Picture 2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31CBCEB6-1C45-FE46-8123-621BD28569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7260" y="3784981"/>
            <a:ext cx="1305717" cy="756670"/>
          </a:xfrm>
          <a:prstGeom prst="rect">
            <a:avLst/>
          </a:prstGeom>
        </p:spPr>
      </p:pic>
      <p:pic>
        <p:nvPicPr>
          <p:cNvPr id="4" name="Picture 3" descr="A picture containing computer, sitting, laptop, young&#10;&#10;Description automatically generated">
            <a:extLst>
              <a:ext uri="{FF2B5EF4-FFF2-40B4-BE49-F238E27FC236}">
                <a16:creationId xmlns:a16="http://schemas.microsoft.com/office/drawing/2014/main" id="{32DAD9CF-5899-4146-B41B-37812D5A50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59062"/>
          <a:stretch/>
        </p:blipFill>
        <p:spPr>
          <a:xfrm>
            <a:off x="5400674" y="0"/>
            <a:ext cx="374332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0019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 preserve="1">
  <p:cSld name="2_Title and Content">
    <p:bg>
      <p:bgPr>
        <a:solidFill>
          <a:schemeClr val="bg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E2DC5A27-6026-1049-BF92-642D38F679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5000"/>
          <a:stretch/>
        </p:blipFill>
        <p:spPr>
          <a:xfrm>
            <a:off x="6858000" y="0"/>
            <a:ext cx="2286000" cy="5143500"/>
          </a:xfrm>
          <a:prstGeom prst="rect">
            <a:avLst/>
          </a:prstGeom>
        </p:spPr>
      </p:pic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457199" y="199498"/>
            <a:ext cx="6881247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>
                <a:solidFill>
                  <a:srgbClr val="003B6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64008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180975" lvl="0" indent="-174625" algn="l">
              <a:spcBef>
                <a:spcPts val="360"/>
              </a:spcBef>
              <a:spcAft>
                <a:spcPts val="0"/>
              </a:spcAft>
              <a:buClr>
                <a:srgbClr val="FF7840"/>
              </a:buClr>
              <a:buSzPts val="1800"/>
              <a:buChar char="•"/>
              <a:tabLst/>
              <a:defRPr>
                <a:solidFill>
                  <a:schemeClr val="tx1"/>
                </a:solidFill>
              </a:defRPr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457200" y="4723370"/>
            <a:ext cx="4572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dt" idx="10"/>
          </p:nvPr>
        </p:nvSpPr>
        <p:spPr>
          <a:xfrm>
            <a:off x="914400" y="4723370"/>
            <a:ext cx="113742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6E4462EB-1FA5-9443-9E1B-A1D91E7468B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58890" y="4574289"/>
            <a:ext cx="574466" cy="333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745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 preserve="1">
  <p:cSld name="2_Title and Content">
    <p:bg>
      <p:bgPr>
        <a:solidFill>
          <a:schemeClr val="bg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8C6F3DC-B886-C243-A27C-EFFF05D43D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3729" t="44746"/>
          <a:stretch/>
        </p:blipFill>
        <p:spPr>
          <a:xfrm>
            <a:off x="6741762" y="2301498"/>
            <a:ext cx="2402237" cy="2842002"/>
          </a:xfrm>
          <a:prstGeom prst="rect">
            <a:avLst/>
          </a:prstGeom>
        </p:spPr>
      </p:pic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457199" y="199498"/>
            <a:ext cx="8190855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>
                <a:solidFill>
                  <a:srgbClr val="003B6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1"/>
          </p:nvPr>
        </p:nvSpPr>
        <p:spPr>
          <a:xfrm>
            <a:off x="457199" y="1200151"/>
            <a:ext cx="6555783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180975" lvl="0" indent="-174625" algn="l">
              <a:spcBef>
                <a:spcPts val="360"/>
              </a:spcBef>
              <a:spcAft>
                <a:spcPts val="0"/>
              </a:spcAft>
              <a:buClr>
                <a:srgbClr val="FF7840"/>
              </a:buClr>
              <a:buSzPts val="1800"/>
              <a:buChar char="•"/>
              <a:tabLst/>
              <a:defRPr>
                <a:solidFill>
                  <a:schemeClr val="tx1"/>
                </a:solidFill>
              </a:defRPr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457200" y="4723370"/>
            <a:ext cx="4572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dt" idx="10"/>
          </p:nvPr>
        </p:nvSpPr>
        <p:spPr>
          <a:xfrm>
            <a:off x="914400" y="4723370"/>
            <a:ext cx="113742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6E4462EB-1FA5-9443-9E1B-A1D91E7468B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58890" y="4574289"/>
            <a:ext cx="574466" cy="333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952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 preserve="1">
  <p:cSld name="2_Title and Content">
    <p:bg>
      <p:bgPr>
        <a:solidFill>
          <a:schemeClr val="bg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34A9AD24-A8A8-504A-9E6A-6701854432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457199" y="199498"/>
            <a:ext cx="7198963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>
                <a:solidFill>
                  <a:schemeClr val="bg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1"/>
          </p:nvPr>
        </p:nvSpPr>
        <p:spPr>
          <a:xfrm>
            <a:off x="457199" y="1200151"/>
            <a:ext cx="7105973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180975" lvl="0" indent="-174625" algn="l">
              <a:spcBef>
                <a:spcPts val="360"/>
              </a:spcBef>
              <a:spcAft>
                <a:spcPts val="0"/>
              </a:spcAft>
              <a:buClr>
                <a:schemeClr val="bg1"/>
              </a:buClr>
              <a:buSzPts val="1800"/>
              <a:buChar char="•"/>
              <a:tabLst/>
              <a:defRPr>
                <a:solidFill>
                  <a:schemeClr val="bg1"/>
                </a:solidFill>
              </a:defRPr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457200" y="4723370"/>
            <a:ext cx="4572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900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3" name="Google Shape;23;p3"/>
          <p:cNvSpPr txBox="1">
            <a:spLocks noGrp="1"/>
          </p:cNvSpPr>
          <p:nvPr>
            <p:ph type="dt" idx="10"/>
          </p:nvPr>
        </p:nvSpPr>
        <p:spPr>
          <a:xfrm>
            <a:off x="914400" y="4723370"/>
            <a:ext cx="113742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GB" dirty="0"/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0AE6C77B-AD5E-AF4C-8631-6764B8A1132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58890" y="4574289"/>
            <a:ext cx="574467" cy="333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836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2_Title and Content">
    <p:bg>
      <p:bgPr>
        <a:solidFill>
          <a:schemeClr val="bg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A8669284-3C42-5247-91D2-C19E55A6C1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50000"/>
          <a:stretch/>
        </p:blipFill>
        <p:spPr>
          <a:xfrm>
            <a:off x="0" y="0"/>
            <a:ext cx="4572000" cy="5143500"/>
          </a:xfrm>
          <a:prstGeom prst="rect">
            <a:avLst/>
          </a:prstGeom>
        </p:spPr>
      </p:pic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457200" y="199498"/>
            <a:ext cx="3905574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>
                <a:solidFill>
                  <a:schemeClr val="bg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3905574" cy="3286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180975" lvl="0" indent="-174625" algn="l">
              <a:spcBef>
                <a:spcPts val="360"/>
              </a:spcBef>
              <a:spcAft>
                <a:spcPts val="0"/>
              </a:spcAft>
              <a:buClr>
                <a:schemeClr val="bg1"/>
              </a:buClr>
              <a:buSzPts val="1800"/>
              <a:buChar char="•"/>
              <a:tabLst/>
              <a:defRPr>
                <a:solidFill>
                  <a:schemeClr val="bg1"/>
                </a:solidFill>
              </a:defRPr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457200" y="4723370"/>
            <a:ext cx="4572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900" b="0" i="0" u="none" strike="noStrike" cap="none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l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l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l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l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l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l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l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l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3" name="Google Shape;23;p3"/>
          <p:cNvSpPr txBox="1">
            <a:spLocks noGrp="1"/>
          </p:cNvSpPr>
          <p:nvPr>
            <p:ph type="dt" idx="10"/>
          </p:nvPr>
        </p:nvSpPr>
        <p:spPr>
          <a:xfrm>
            <a:off x="914400" y="4723370"/>
            <a:ext cx="113742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GB" dirty="0"/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0AE6C77B-AD5E-AF4C-8631-6764B8A1132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58890" y="4574289"/>
            <a:ext cx="574467" cy="333673"/>
          </a:xfrm>
          <a:prstGeom prst="rect">
            <a:avLst/>
          </a:prstGeom>
        </p:spPr>
      </p:pic>
      <p:sp>
        <p:nvSpPr>
          <p:cNvPr id="12" name="Google Shape;21;p3">
            <a:extLst>
              <a:ext uri="{FF2B5EF4-FFF2-40B4-BE49-F238E27FC236}">
                <a16:creationId xmlns:a16="http://schemas.microsoft.com/office/drawing/2014/main" id="{EFED9F84-B8A9-4D42-9262-E0BE64F31AEB}"/>
              </a:ext>
            </a:extLst>
          </p:cNvPr>
          <p:cNvSpPr txBox="1">
            <a:spLocks noGrp="1"/>
          </p:cNvSpPr>
          <p:nvPr>
            <p:ph type="body" idx="13"/>
          </p:nvPr>
        </p:nvSpPr>
        <p:spPr>
          <a:xfrm>
            <a:off x="4781226" y="1200151"/>
            <a:ext cx="3905574" cy="3286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180975" lvl="0" indent="-174625" algn="l">
              <a:spcBef>
                <a:spcPts val="360"/>
              </a:spcBef>
              <a:spcAft>
                <a:spcPts val="0"/>
              </a:spcAft>
              <a:buClr>
                <a:srgbClr val="FF7840"/>
              </a:buClr>
              <a:buSzPts val="1800"/>
              <a:buChar char="•"/>
              <a:tabLst/>
              <a:defRPr>
                <a:solidFill>
                  <a:srgbClr val="003B61"/>
                </a:solidFill>
              </a:defRPr>
            </a:lvl1pPr>
            <a:lvl2pPr marL="914400" lvl="1" indent="-342900" algn="l"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35322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199543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30200" algn="l" rtl="0">
              <a:spcBef>
                <a:spcPts val="32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spcBef>
                <a:spcPts val="32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914400" y="4723370"/>
            <a:ext cx="1137424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GB" dirty="0"/>
          </a:p>
        </p:txBody>
      </p:sp>
      <p:sp>
        <p:nvSpPr>
          <p:cNvPr id="13" name="Google Shape;13;p1"/>
          <p:cNvSpPr txBox="1">
            <a:spLocks noGrp="1"/>
          </p:cNvSpPr>
          <p:nvPr>
            <p:ph type="sldNum" idx="12"/>
          </p:nvPr>
        </p:nvSpPr>
        <p:spPr>
          <a:xfrm>
            <a:off x="457200" y="4723370"/>
            <a:ext cx="4572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75" r:id="rId2"/>
    <p:sldLayoutId id="2147483676" r:id="rId3"/>
    <p:sldLayoutId id="2147483677" r:id="rId4"/>
    <p:sldLayoutId id="2147483678" r:id="rId5"/>
    <p:sldLayoutId id="2147483680" r:id="rId6"/>
    <p:sldLayoutId id="2147483681" r:id="rId7"/>
    <p:sldLayoutId id="2147483663" r:id="rId8"/>
    <p:sldLayoutId id="2147483682" r:id="rId9"/>
    <p:sldLayoutId id="2147483683" r:id="rId10"/>
    <p:sldLayoutId id="2147483679" r:id="rId11"/>
    <p:sldLayoutId id="2147483658" r:id="rId12"/>
    <p:sldLayoutId id="2147483684" r:id="rId13"/>
    <p:sldLayoutId id="2147483686" r:id="rId14"/>
    <p:sldLayoutId id="2147483667" r:id="rId15"/>
    <p:sldLayoutId id="2147483655" r:id="rId16"/>
    <p:sldLayoutId id="2147483685" r:id="rId17"/>
    <p:sldLayoutId id="2147483687" r:id="rId18"/>
    <p:sldLayoutId id="2147483688" r:id="rId19"/>
    <p:sldLayoutId id="2147483691" r:id="rId20"/>
    <p:sldLayoutId id="2147483692" r:id="rId2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1" i="0" u="none" strike="noStrike" cap="none">
          <a:solidFill>
            <a:srgbClr val="003B61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FF7840"/>
        </a:buClr>
        <a:buFont typeface="Arial"/>
        <a:defRPr sz="1400" b="0" i="0" u="none" strike="noStrike" cap="none">
          <a:solidFill>
            <a:schemeClr val="tx1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BCE9A-B81B-7240-80EC-566A98D7C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260" y="1216558"/>
            <a:ext cx="4823779" cy="1104314"/>
          </a:xfrm>
        </p:spPr>
        <p:txBody>
          <a:bodyPr/>
          <a:lstStyle/>
          <a:p>
            <a:r>
              <a:rPr lang="en-US" dirty="0"/>
              <a:t>Morrisby Careers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FFCC92-8950-8440-9F9F-76058A132C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Aspirations assessment session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36C45-7A17-7F49-B06D-C4718B16A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99498"/>
            <a:ext cx="7772400" cy="857250"/>
          </a:xfrm>
        </p:spPr>
        <p:txBody>
          <a:bodyPr/>
          <a:lstStyle/>
          <a:p>
            <a:r>
              <a:rPr lang="en-GB" dirty="0"/>
              <a:t>Start researching Careers!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21B6AA-D726-1844-A66C-DD39865A911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10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DAF072-F958-48BB-A0C6-DC8C03B1A9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4226" y="1005184"/>
            <a:ext cx="6415548" cy="385510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075685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26"/>
          <p:cNvSpPr txBox="1">
            <a:spLocks noChangeArrowheads="1"/>
          </p:cNvSpPr>
          <p:nvPr/>
        </p:nvSpPr>
        <p:spPr>
          <a:xfrm>
            <a:off x="1143000" y="519523"/>
            <a:ext cx="6858000" cy="631247"/>
          </a:xfrm>
          <a:prstGeom prst="rect">
            <a:avLst/>
          </a:prstGeom>
          <a:noFill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GB" sz="2400" b="1" dirty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What is involved</a:t>
            </a:r>
          </a:p>
        </p:txBody>
      </p:sp>
      <p:sp>
        <p:nvSpPr>
          <p:cNvPr id="6" name="Rectangle 1027"/>
          <p:cNvSpPr>
            <a:spLocks noChangeArrowheads="1"/>
          </p:cNvSpPr>
          <p:nvPr/>
        </p:nvSpPr>
        <p:spPr bwMode="auto">
          <a:xfrm>
            <a:off x="1817694" y="951570"/>
            <a:ext cx="5994666" cy="3854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6700" indent="-266700">
              <a:spcBef>
                <a:spcPct val="20000"/>
              </a:spcBef>
              <a:spcAft>
                <a:spcPts val="450"/>
              </a:spcAft>
              <a:buClr>
                <a:srgbClr val="209AA0"/>
              </a:buClr>
              <a:buSzPct val="100000"/>
              <a:buFont typeface="Wingdings" pitchFamily="2" charset="2"/>
              <a:buChar char="§"/>
              <a:defRPr/>
            </a:pPr>
            <a:r>
              <a:rPr lang="en-GB" sz="1350" dirty="0">
                <a:latin typeface="Calibri"/>
                <a:cs typeface="Arial" pitchFamily="34" charset="0"/>
              </a:rPr>
              <a:t>Open a browser, go to</a:t>
            </a:r>
            <a:r>
              <a:rPr lang="en-GB" sz="1350" b="1" dirty="0">
                <a:latin typeface="Calibri"/>
                <a:cs typeface="Arial" pitchFamily="34" charset="0"/>
              </a:rPr>
              <a:t> </a:t>
            </a:r>
            <a:r>
              <a:rPr lang="en-GB" sz="1800" b="1" dirty="0">
                <a:solidFill>
                  <a:srgbClr val="FF0000"/>
                </a:solidFill>
                <a:latin typeface="Calibri"/>
                <a:cs typeface="Arial" pitchFamily="34" charset="0"/>
              </a:rPr>
              <a:t>www.morrisby.com &amp; click “SIGN UP”</a:t>
            </a:r>
            <a:r>
              <a:rPr lang="en-GB" sz="1350" dirty="0">
                <a:latin typeface="Calibri"/>
                <a:cs typeface="Arial" pitchFamily="34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8B1BD0-CAFF-4541-A370-72D50F7707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1649" y="0"/>
            <a:ext cx="9738089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B5A3C38-1A3C-9F11-FAE7-2B8F8F641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F6478-1D90-4CB8-87B8-9651B129BD02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30126A-F031-9CBF-D87B-4C02B0509675}"/>
              </a:ext>
            </a:extLst>
          </p:cNvPr>
          <p:cNvSpPr txBox="1"/>
          <p:nvPr/>
        </p:nvSpPr>
        <p:spPr>
          <a:xfrm>
            <a:off x="2286000" y="2417862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>
                <a:effectLst/>
              </a:rPr>
              <a:t> 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53E722-015B-A87E-8E33-A1E4F2E71553}"/>
              </a:ext>
            </a:extLst>
          </p:cNvPr>
          <p:cNvSpPr txBox="1"/>
          <p:nvPr/>
        </p:nvSpPr>
        <p:spPr>
          <a:xfrm>
            <a:off x="2286000" y="2417862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dirty="0">
                <a:effectLst/>
              </a:rPr>
              <a:t> 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1F117F6-EE5C-F2DF-DD74-3DA86F22C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5208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8B8E7F6-AECF-46DF-A639-FE778ED6A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F6478-1D90-4CB8-87B8-9651B129BD02}" type="slidenum">
              <a:rPr lang="en-GB" smtClean="0"/>
              <a:pPr/>
              <a:t>4</a:t>
            </a:fld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BA8458-8D6B-4C47-977F-440C0FBD93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79557" y="-51619"/>
            <a:ext cx="9737408" cy="5195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243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19F8487-C7FA-47CE-9639-D5ED9C378F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4356" y="0"/>
            <a:ext cx="9438969" cy="5014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70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C83CF63-7C09-4B16-957A-6119FDC81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should students approach it?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A2C865-5C21-4BFA-BEB2-D69FFF7EB8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199" y="978925"/>
            <a:ext cx="6400800" cy="3858546"/>
          </a:xfrm>
        </p:spPr>
        <p:txBody>
          <a:bodyPr/>
          <a:lstStyle/>
          <a:p>
            <a:r>
              <a:rPr lang="en-GB" dirty="0"/>
              <a:t>The process will take about 15-20 minutes.</a:t>
            </a:r>
          </a:p>
          <a:p>
            <a:r>
              <a:rPr lang="en-GB" dirty="0"/>
              <a:t>The validity of the results, and therefore the value they will be later, will be impacted by the approach they take. </a:t>
            </a:r>
            <a:r>
              <a:rPr lang="en-GB" dirty="0" err="1"/>
              <a:t>So.</a:t>
            </a:r>
            <a:r>
              <a:rPr lang="en-GB" dirty="0"/>
              <a:t>.. </a:t>
            </a:r>
          </a:p>
          <a:p>
            <a:pPr lvl="1">
              <a:buClr>
                <a:srgbClr val="FF7840"/>
              </a:buClr>
              <a:buSzPct val="90000"/>
              <a:buFont typeface="Arial" panose="020B0604020202020204" pitchFamily="34" charset="0"/>
              <a:buChar char="•"/>
            </a:pPr>
            <a:r>
              <a:rPr lang="en-GB" sz="1400" dirty="0"/>
              <a:t>It is important to be honest in answering the questions</a:t>
            </a:r>
          </a:p>
          <a:p>
            <a:pPr lvl="1">
              <a:buClr>
                <a:srgbClr val="FF7840"/>
              </a:buClr>
              <a:buSzPct val="90000"/>
              <a:buFont typeface="Arial" panose="020B0604020202020204" pitchFamily="34" charset="0"/>
              <a:buChar char="•"/>
            </a:pPr>
            <a:r>
              <a:rPr lang="en-GB" sz="1400" dirty="0"/>
              <a:t>Make sure your answers are based on your </a:t>
            </a:r>
            <a:r>
              <a:rPr lang="en-GB" sz="1400" i="1" dirty="0"/>
              <a:t>own</a:t>
            </a:r>
            <a:r>
              <a:rPr lang="en-GB" sz="1400" dirty="0"/>
              <a:t> interests and not on what you </a:t>
            </a:r>
            <a:r>
              <a:rPr lang="en-GB" sz="1400" i="1" dirty="0"/>
              <a:t>think</a:t>
            </a:r>
            <a:r>
              <a:rPr lang="en-GB" sz="1400" dirty="0"/>
              <a:t> you should be answering</a:t>
            </a:r>
          </a:p>
          <a:p>
            <a:pPr lvl="1">
              <a:buClr>
                <a:srgbClr val="FF7840"/>
              </a:buClr>
              <a:buSzPct val="90000"/>
              <a:buFont typeface="Arial" panose="020B0604020202020204" pitchFamily="34" charset="0"/>
              <a:buChar char="•"/>
            </a:pPr>
            <a:r>
              <a:rPr lang="en-GB" sz="1400" dirty="0"/>
              <a:t>Although the questionnaire is untimed, don’t take too long on each question -  just answer with the first thing that comes into your head as this is usually the most accurate answer</a:t>
            </a:r>
          </a:p>
          <a:p>
            <a:pPr lvl="1">
              <a:buClr>
                <a:srgbClr val="FF7840"/>
              </a:buClr>
              <a:buSzPct val="90000"/>
              <a:buFont typeface="Arial" panose="020B0604020202020204" pitchFamily="34" charset="0"/>
              <a:buChar char="•"/>
            </a:pPr>
            <a:r>
              <a:rPr lang="en-GB" sz="1400" dirty="0"/>
              <a:t>If your interests change in the future you can retake the questionnaire</a:t>
            </a:r>
          </a:p>
          <a:p>
            <a:pPr lvl="1">
              <a:buClr>
                <a:srgbClr val="FF7840"/>
              </a:buClr>
              <a:buSzPct val="90000"/>
              <a:buFont typeface="Arial" panose="020B0604020202020204" pitchFamily="34" charset="0"/>
              <a:buChar char="•"/>
            </a:pPr>
            <a:r>
              <a:rPr lang="en-GB" sz="1400" dirty="0"/>
              <a:t>Your results will include a number of careers that best match your interests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363BBC-0179-4CB9-A152-106B8463B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F6478-1D90-4CB8-87B8-9651B129BD02}" type="slidenum">
              <a:rPr lang="en-GB" smtClean="0"/>
              <a:pPr/>
              <a:t>7</a:t>
            </a:fld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0EA54E-B380-41AB-B15F-4D9068DA98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3470" y="807121"/>
            <a:ext cx="6217060" cy="416293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5" name="Title 3">
            <a:extLst>
              <a:ext uri="{FF2B5EF4-FFF2-40B4-BE49-F238E27FC236}">
                <a16:creationId xmlns:a16="http://schemas.microsoft.com/office/drawing/2014/main" id="{FF4F1F17-399C-4245-9B05-506C5CE16843}"/>
              </a:ext>
            </a:extLst>
          </p:cNvPr>
          <p:cNvSpPr txBox="1">
            <a:spLocks/>
          </p:cNvSpPr>
          <p:nvPr/>
        </p:nvSpPr>
        <p:spPr>
          <a:xfrm>
            <a:off x="457199" y="199498"/>
            <a:ext cx="6881247" cy="45680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1" i="0" u="none" strike="noStrike" cap="none">
                <a:solidFill>
                  <a:srgbClr val="003B6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2400" dirty="0"/>
              <a:t>The Aspirations questionnaire</a:t>
            </a:r>
          </a:p>
        </p:txBody>
      </p:sp>
    </p:spTree>
    <p:extLst>
      <p:ext uri="{BB962C8B-B14F-4D97-AF65-F5344CB8AC3E}">
        <p14:creationId xmlns:p14="http://schemas.microsoft.com/office/powerpoint/2010/main" val="6895718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36C45-7A17-7F49-B06D-C4718B16A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199498"/>
            <a:ext cx="8096865" cy="857250"/>
          </a:xfrm>
        </p:spPr>
        <p:txBody>
          <a:bodyPr/>
          <a:lstStyle/>
          <a:p>
            <a:r>
              <a:rPr lang="en-GB" dirty="0"/>
              <a:t>Dashboard / Homepage &gt; Select Aspirations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21B6AA-D726-1844-A66C-DD39865A911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8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83F5FF2-3516-40EB-A5DE-4AB0947374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8755" y="963394"/>
            <a:ext cx="6614652" cy="403382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3" name="Arrow: Right 2">
            <a:extLst>
              <a:ext uri="{FF2B5EF4-FFF2-40B4-BE49-F238E27FC236}">
                <a16:creationId xmlns:a16="http://schemas.microsoft.com/office/drawing/2014/main" id="{B2D40514-7964-481F-934D-29E8B979292F}"/>
              </a:ext>
            </a:extLst>
          </p:cNvPr>
          <p:cNvSpPr/>
          <p:nvPr/>
        </p:nvSpPr>
        <p:spPr>
          <a:xfrm>
            <a:off x="1600200" y="3134032"/>
            <a:ext cx="464574" cy="38345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1276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36C45-7A17-7F49-B06D-C4718B16A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99498"/>
            <a:ext cx="7772400" cy="857250"/>
          </a:xfrm>
        </p:spPr>
        <p:txBody>
          <a:bodyPr/>
          <a:lstStyle/>
          <a:p>
            <a:r>
              <a:rPr lang="en-GB" dirty="0"/>
              <a:t>Set qualification levels to view suggestions…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21B6AA-D726-1844-A66C-DD39865A911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9</a:t>
            </a:fld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2B4DB27-023C-436E-A279-3EB3513588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475" y="1017245"/>
            <a:ext cx="5805849" cy="392675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417030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FC5E5B"/>
      </a:dk2>
      <a:lt2>
        <a:srgbClr val="E6E6E6"/>
      </a:lt2>
      <a:accent1>
        <a:srgbClr val="FF7900"/>
      </a:accent1>
      <a:accent2>
        <a:srgbClr val="5D5F67"/>
      </a:accent2>
      <a:accent3>
        <a:srgbClr val="C1007F"/>
      </a:accent3>
      <a:accent4>
        <a:srgbClr val="A0E000"/>
      </a:accent4>
      <a:accent5>
        <a:srgbClr val="2AC9FF"/>
      </a:accent5>
      <a:accent6>
        <a:srgbClr val="002646"/>
      </a:accent6>
      <a:hlink>
        <a:srgbClr val="1979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9349</TotalTime>
  <Words>181</Words>
  <Application>Microsoft Office PowerPoint</Application>
  <PresentationFormat>On-screen Show (16:9)</PresentationFormat>
  <Paragraphs>24</Paragraphs>
  <Slides>10</Slides>
  <Notes>1</Notes>
  <HiddenSlides>3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Times New Roman</vt:lpstr>
      <vt:lpstr>Wingdings</vt:lpstr>
      <vt:lpstr>Office Theme</vt:lpstr>
      <vt:lpstr>Morrisby Careers</vt:lpstr>
      <vt:lpstr>PowerPoint Presentation</vt:lpstr>
      <vt:lpstr>PowerPoint Presentation</vt:lpstr>
      <vt:lpstr>PowerPoint Presentation</vt:lpstr>
      <vt:lpstr>PowerPoint Presentation</vt:lpstr>
      <vt:lpstr>How should students approach it?</vt:lpstr>
      <vt:lpstr>PowerPoint Presentation</vt:lpstr>
      <vt:lpstr>Dashboard / Homepage &gt; Select Aspirations</vt:lpstr>
      <vt:lpstr>Set qualification levels to view suggestions…</vt:lpstr>
      <vt:lpstr>Start researching Careers!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Ian Sharp</dc:creator>
  <cp:lastModifiedBy>Steve Cole</cp:lastModifiedBy>
  <cp:revision>219</cp:revision>
  <dcterms:modified xsi:type="dcterms:W3CDTF">2022-08-23T14:50:00Z</dcterms:modified>
</cp:coreProperties>
</file>