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themeOverride+xml" PartName="/ppt/theme/themeOverride3.xml"/>
  <Override ContentType="application/vnd.openxmlformats-officedocument.themeOverride+xml" PartName="/ppt/theme/themeOverride2.xml"/>
  <Override ContentType="application/vnd.openxmlformats-officedocument.themeOverride+xml" PartName="/ppt/theme/themeOverride4.xml"/>
  <Override ContentType="application/vnd.openxmlformats-officedocument.themeOverride+xml" PartName="/ppt/theme/themeOverride5.xml"/>
  <Override ContentType="application/vnd.openxmlformats-officedocument.themeOverride+xml" PartName="/ppt/theme/themeOverr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gvVjC6Mmw6SoIehbDF7mcvdaJK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4.jpg"/><Relationship Id="rId3" Type="http://schemas.openxmlformats.org/officeDocument/2006/relationships/image" Target="../media/image15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jpg"/><Relationship Id="rId3" Type="http://schemas.openxmlformats.org/officeDocument/2006/relationships/image" Target="../media/image15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7.jpg"/><Relationship Id="rId3" Type="http://schemas.openxmlformats.org/officeDocument/2006/relationships/image" Target="../media/image15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8.jpg"/><Relationship Id="rId3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g"/><Relationship Id="rId3" Type="http://schemas.openxmlformats.org/officeDocument/2006/relationships/image" Target="../media/image19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g"/><Relationship Id="rId3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0.jpg"/><Relationship Id="rId3" Type="http://schemas.openxmlformats.org/officeDocument/2006/relationships/image" Target="../media/image15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1.jpg"/><Relationship Id="rId3" Type="http://schemas.openxmlformats.org/officeDocument/2006/relationships/image" Target="../media/image1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3.jpg"/><Relationship Id="rId3" Type="http://schemas.openxmlformats.org/officeDocument/2006/relationships/image" Target="../media/image22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jpg"/><Relationship Id="rId3" Type="http://schemas.openxmlformats.org/officeDocument/2006/relationships/image" Target="../media/image6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3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9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jpg"/><Relationship Id="rId3" Type="http://schemas.openxmlformats.org/officeDocument/2006/relationships/image" Target="../media/image4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jp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1_Custom Layou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7"/>
          <p:cNvPicPr preferRelativeResize="0"/>
          <p:nvPr/>
        </p:nvPicPr>
        <p:blipFill rotWithShape="1">
          <a:blip r:embed="rId2">
            <a:alphaModFix/>
          </a:blip>
          <a:srcRect b="0" l="59061" r="0" t="0"/>
          <a:stretch/>
        </p:blipFill>
        <p:spPr>
          <a:xfrm>
            <a:off x="7200901" y="0"/>
            <a:ext cx="49911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, food&#10;&#10;Description automatically generated" id="12" name="Google Shape;1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5434" y="5046133"/>
            <a:ext cx="1742017" cy="100965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7"/>
          <p:cNvSpPr txBox="1"/>
          <p:nvPr>
            <p:ph type="title"/>
          </p:nvPr>
        </p:nvSpPr>
        <p:spPr>
          <a:xfrm>
            <a:off x="716347" y="1390312"/>
            <a:ext cx="5059052" cy="14724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4267">
                <a:solidFill>
                  <a:srgbClr val="003B6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" type="body"/>
          </p:nvPr>
        </p:nvSpPr>
        <p:spPr>
          <a:xfrm>
            <a:off x="716347" y="3094497"/>
            <a:ext cx="4991100" cy="6589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rgbClr val="FF7840"/>
                </a:solidFill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1_Title and Content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drawing&#10;&#10;Description automatically generated" id="67" name="Google Shape;67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68" name="Google Shape;6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10901" y="6098117"/>
            <a:ext cx="766233" cy="446616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type="title"/>
          </p:nvPr>
        </p:nvSpPr>
        <p:spPr>
          <a:xfrm>
            <a:off x="609600" y="265997"/>
            <a:ext cx="959861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609599" y="1600201"/>
            <a:ext cx="9474631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1pPr>
            <a:lvl2pPr indent="-342900" lvl="1" marL="914400" algn="l"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609600" y="6297085"/>
            <a:ext cx="6096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2" name="Google Shape;72;p15"/>
          <p:cNvSpPr txBox="1"/>
          <p:nvPr>
            <p:ph idx="10" type="dt"/>
          </p:nvPr>
        </p:nvSpPr>
        <p:spPr>
          <a:xfrm>
            <a:off x="1219200" y="6297085"/>
            <a:ext cx="1515533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1_Title and Content 3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food, drawing&#10;&#10;Description automatically generated" id="74" name="Google Shape;74;p16"/>
          <p:cNvPicPr preferRelativeResize="0"/>
          <p:nvPr/>
        </p:nvPicPr>
        <p:blipFill rotWithShape="1">
          <a:blip r:embed="rId2">
            <a:alphaModFix/>
          </a:blip>
          <a:srcRect b="0" l="0" r="50000" t="0"/>
          <a:stretch/>
        </p:blipFill>
        <p:spPr>
          <a:xfrm>
            <a:off x="0" y="0"/>
            <a:ext cx="6096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75" name="Google Shape;7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10901" y="6098117"/>
            <a:ext cx="766233" cy="446616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>
            <p:ph type="title"/>
          </p:nvPr>
        </p:nvSpPr>
        <p:spPr>
          <a:xfrm>
            <a:off x="609600" y="265997"/>
            <a:ext cx="520743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609600" y="1600201"/>
            <a:ext cx="5207432" cy="4382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1pPr>
            <a:lvl2pPr indent="-342900" lvl="1" marL="914400" algn="l"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2" type="body"/>
          </p:nvPr>
        </p:nvSpPr>
        <p:spPr>
          <a:xfrm>
            <a:off x="6374968" y="1600201"/>
            <a:ext cx="5207432" cy="4382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  <a:defRPr>
                <a:solidFill>
                  <a:srgbClr val="003B61"/>
                </a:solidFill>
              </a:defRPr>
            </a:lvl1pPr>
            <a:lvl2pPr indent="-342900" lvl="1" marL="914400" algn="l"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609600" y="6297085"/>
            <a:ext cx="6096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6"/>
          <p:cNvSpPr txBox="1"/>
          <p:nvPr>
            <p:ph idx="10" type="dt"/>
          </p:nvPr>
        </p:nvSpPr>
        <p:spPr>
          <a:xfrm>
            <a:off x="1219200" y="6297085"/>
            <a:ext cx="1515533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1_Title and Content 4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logo&#10;&#10;Description automatically generated" id="82" name="Google Shape;82;p17"/>
          <p:cNvPicPr preferRelativeResize="0"/>
          <p:nvPr/>
        </p:nvPicPr>
        <p:blipFill rotWithShape="1">
          <a:blip r:embed="rId2">
            <a:alphaModFix/>
          </a:blip>
          <a:srcRect b="0" l="0" r="50000" t="0"/>
          <a:stretch/>
        </p:blipFill>
        <p:spPr>
          <a:xfrm>
            <a:off x="0" y="0"/>
            <a:ext cx="6096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83" name="Google Shape;8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10901" y="6098117"/>
            <a:ext cx="766233" cy="446616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>
            <p:ph type="title"/>
          </p:nvPr>
        </p:nvSpPr>
        <p:spPr>
          <a:xfrm>
            <a:off x="609600" y="265997"/>
            <a:ext cx="520743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609600" y="1600201"/>
            <a:ext cx="5207432" cy="4382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1pPr>
            <a:lvl2pPr indent="-342900" lvl="1" marL="914400" algn="l"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idx="2" type="body"/>
          </p:nvPr>
        </p:nvSpPr>
        <p:spPr>
          <a:xfrm>
            <a:off x="6374968" y="1600201"/>
            <a:ext cx="5207432" cy="4382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Clr>
                <a:srgbClr val="003B61"/>
              </a:buClr>
              <a:buSzPts val="1800"/>
              <a:buChar char="•"/>
              <a:defRPr>
                <a:solidFill>
                  <a:srgbClr val="003B61"/>
                </a:solidFill>
              </a:defRPr>
            </a:lvl1pPr>
            <a:lvl2pPr indent="-342900" lvl="1" marL="914400" algn="l"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17"/>
          <p:cNvSpPr txBox="1"/>
          <p:nvPr>
            <p:ph idx="12" type="sldNum"/>
          </p:nvPr>
        </p:nvSpPr>
        <p:spPr>
          <a:xfrm>
            <a:off x="609600" y="6297085"/>
            <a:ext cx="6096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7"/>
          <p:cNvSpPr txBox="1"/>
          <p:nvPr>
            <p:ph idx="10" type="dt"/>
          </p:nvPr>
        </p:nvSpPr>
        <p:spPr>
          <a:xfrm>
            <a:off x="1219200" y="6297085"/>
            <a:ext cx="1515533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1_Title and Content 5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logo&#10;&#10;Description automatically generated" id="90" name="Google Shape;90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91" name="Google Shape;9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10901" y="6098117"/>
            <a:ext cx="766233" cy="446616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>
            <p:ph type="title"/>
          </p:nvPr>
        </p:nvSpPr>
        <p:spPr>
          <a:xfrm>
            <a:off x="609600" y="2042047"/>
            <a:ext cx="10859145" cy="1055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609600" y="3097283"/>
            <a:ext cx="10859144" cy="1437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1pPr>
            <a:lvl2pPr indent="-342900" lvl="1" marL="914400" algn="l"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18"/>
          <p:cNvSpPr txBox="1"/>
          <p:nvPr>
            <p:ph idx="12" type="sldNum"/>
          </p:nvPr>
        </p:nvSpPr>
        <p:spPr>
          <a:xfrm>
            <a:off x="609600" y="6297085"/>
            <a:ext cx="6096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8"/>
          <p:cNvSpPr txBox="1"/>
          <p:nvPr>
            <p:ph idx="10" type="dt"/>
          </p:nvPr>
        </p:nvSpPr>
        <p:spPr>
          <a:xfrm>
            <a:off x="1219200" y="6297085"/>
            <a:ext cx="1515533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1_Title and Content 6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drawing&#10;&#10;Description automatically generated" id="97" name="Google Shape;97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10901" y="6098117"/>
            <a:ext cx="766233" cy="446616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 txBox="1"/>
          <p:nvPr>
            <p:ph type="title"/>
          </p:nvPr>
        </p:nvSpPr>
        <p:spPr>
          <a:xfrm>
            <a:off x="609600" y="265997"/>
            <a:ext cx="877824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rgbClr val="003B6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609600" y="1600201"/>
            <a:ext cx="87782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  <a:defRPr>
                <a:solidFill>
                  <a:schemeClr val="dk1"/>
                </a:solidFill>
              </a:defRPr>
            </a:lvl1pPr>
            <a:lvl2pPr indent="-342900" lvl="1" marL="914400" algn="l"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19"/>
          <p:cNvSpPr txBox="1"/>
          <p:nvPr>
            <p:ph idx="12" type="sldNum"/>
          </p:nvPr>
        </p:nvSpPr>
        <p:spPr>
          <a:xfrm>
            <a:off x="609600" y="6297085"/>
            <a:ext cx="6096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1" name="Google Shape;101;p19"/>
          <p:cNvSpPr txBox="1"/>
          <p:nvPr>
            <p:ph idx="10" type="dt"/>
          </p:nvPr>
        </p:nvSpPr>
        <p:spPr>
          <a:xfrm>
            <a:off x="1219200" y="6297085"/>
            <a:ext cx="1515533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1_Title and Content 7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logo&#10;&#10;Description automatically generated" id="103" name="Google Shape;103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047067" y="-4233"/>
            <a:ext cx="8144933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screenshot of a computer screen&#10;&#10;Description automatically generated" id="104" name="Google Shape;10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35085" y="1600200"/>
            <a:ext cx="7056967" cy="42481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105" name="Google Shape;105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010901" y="6098117"/>
            <a:ext cx="766233" cy="446616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0"/>
          <p:cNvSpPr txBox="1"/>
          <p:nvPr>
            <p:ph type="title"/>
          </p:nvPr>
        </p:nvSpPr>
        <p:spPr>
          <a:xfrm>
            <a:off x="609600" y="265997"/>
            <a:ext cx="846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rgbClr val="003B6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609600" y="1600201"/>
            <a:ext cx="4996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  <a:defRPr>
                <a:solidFill>
                  <a:schemeClr val="dk1"/>
                </a:solidFill>
              </a:defRPr>
            </a:lvl1pPr>
            <a:lvl2pPr indent="-342900" lvl="1" marL="914400" algn="l"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20"/>
          <p:cNvSpPr/>
          <p:nvPr>
            <p:ph idx="2" type="pic"/>
          </p:nvPr>
        </p:nvSpPr>
        <p:spPr>
          <a:xfrm>
            <a:off x="6383867" y="1900767"/>
            <a:ext cx="5393267" cy="3475567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0"/>
          <p:cNvSpPr txBox="1"/>
          <p:nvPr>
            <p:ph idx="12" type="sldNum"/>
          </p:nvPr>
        </p:nvSpPr>
        <p:spPr>
          <a:xfrm>
            <a:off x="609600" y="6297085"/>
            <a:ext cx="6096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0" name="Google Shape;110;p20"/>
          <p:cNvSpPr txBox="1"/>
          <p:nvPr>
            <p:ph idx="10" type="dt"/>
          </p:nvPr>
        </p:nvSpPr>
        <p:spPr>
          <a:xfrm>
            <a:off x="1219200" y="6297085"/>
            <a:ext cx="1515533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1_Title and Content 8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logo&#10;&#10;Description automatically generated" id="112" name="Google Shape;112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047067" y="-4233"/>
            <a:ext cx="8144933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113" name="Google Shape;11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10901" y="6098117"/>
            <a:ext cx="766233" cy="446616"/>
          </a:xfrm>
          <a:prstGeom prst="rect">
            <a:avLst/>
          </a:prstGeom>
          <a:noFill/>
          <a:ln>
            <a:noFill/>
          </a:ln>
        </p:spPr>
      </p:pic>
      <p:sp>
        <p:nvSpPr>
          <p:cNvPr descr="A screenshot of a cell phone&#10;&#10;Description automatically generated" id="114" name="Google Shape;114;p21"/>
          <p:cNvSpPr/>
          <p:nvPr/>
        </p:nvSpPr>
        <p:spPr>
          <a:xfrm>
            <a:off x="7112000" y="266700"/>
            <a:ext cx="4428067" cy="578485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66700" rotWithShape="0" algn="tl" dir="2700000" dist="139700">
              <a:srgbClr val="000000">
                <a:alpha val="17647"/>
              </a:srgbClr>
            </a:outerShdw>
          </a:effectLst>
        </p:spPr>
      </p:sp>
      <p:sp>
        <p:nvSpPr>
          <p:cNvPr id="115" name="Google Shape;115;p21"/>
          <p:cNvSpPr txBox="1"/>
          <p:nvPr>
            <p:ph type="title"/>
          </p:nvPr>
        </p:nvSpPr>
        <p:spPr>
          <a:xfrm>
            <a:off x="609601" y="265997"/>
            <a:ext cx="585019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rgbClr val="003B6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609600" y="1600201"/>
            <a:ext cx="4996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  <a:defRPr>
                <a:solidFill>
                  <a:schemeClr val="dk1"/>
                </a:solidFill>
              </a:defRPr>
            </a:lvl1pPr>
            <a:lvl2pPr indent="-342900" lvl="1" marL="914400" algn="l"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p21"/>
          <p:cNvSpPr/>
          <p:nvPr>
            <p:ph idx="2" type="pic"/>
          </p:nvPr>
        </p:nvSpPr>
        <p:spPr>
          <a:xfrm>
            <a:off x="7284770" y="449341"/>
            <a:ext cx="4091153" cy="5410684"/>
          </a:xfrm>
          <a:prstGeom prst="rect">
            <a:avLst/>
          </a:prstGeom>
          <a:noFill/>
          <a:ln>
            <a:noFill/>
          </a:ln>
        </p:spPr>
      </p:sp>
      <p:sp>
        <p:nvSpPr>
          <p:cNvPr id="118" name="Google Shape;118;p21"/>
          <p:cNvSpPr txBox="1"/>
          <p:nvPr>
            <p:ph idx="12" type="sldNum"/>
          </p:nvPr>
        </p:nvSpPr>
        <p:spPr>
          <a:xfrm>
            <a:off x="609600" y="6297085"/>
            <a:ext cx="6096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9" name="Google Shape;119;p21"/>
          <p:cNvSpPr txBox="1"/>
          <p:nvPr>
            <p:ph idx="10" type="dt"/>
          </p:nvPr>
        </p:nvSpPr>
        <p:spPr>
          <a:xfrm>
            <a:off x="1219200" y="6297085"/>
            <a:ext cx="1515533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1_Title and Content 9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food&#10;&#10;Description automatically generated" id="121" name="Google Shape;121;p22"/>
          <p:cNvPicPr preferRelativeResize="0"/>
          <p:nvPr/>
        </p:nvPicPr>
        <p:blipFill rotWithShape="1">
          <a:blip r:embed="rId2">
            <a:alphaModFix/>
          </a:blip>
          <a:srcRect b="59171" l="0" r="0" t="0"/>
          <a:stretch/>
        </p:blipFill>
        <p:spPr>
          <a:xfrm>
            <a:off x="0" y="1"/>
            <a:ext cx="12192000" cy="2800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122" name="Google Shape;122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10901" y="6098117"/>
            <a:ext cx="766233" cy="446616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2"/>
          <p:cNvSpPr txBox="1"/>
          <p:nvPr>
            <p:ph type="title"/>
          </p:nvPr>
        </p:nvSpPr>
        <p:spPr>
          <a:xfrm>
            <a:off x="1885243" y="529121"/>
            <a:ext cx="842151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2"/>
          <p:cNvSpPr txBox="1"/>
          <p:nvPr>
            <p:ph idx="1" type="body"/>
          </p:nvPr>
        </p:nvSpPr>
        <p:spPr>
          <a:xfrm>
            <a:off x="762603" y="2940960"/>
            <a:ext cx="3276655" cy="2721093"/>
          </a:xfrm>
          <a:prstGeom prst="rect">
            <a:avLst/>
          </a:prstGeom>
          <a:noFill/>
          <a:ln cap="rnd" cmpd="sng" w="254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67"/>
              <a:buNone/>
              <a:defRPr>
                <a:solidFill>
                  <a:srgbClr val="003B61"/>
                </a:solidFill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867"/>
              <a:buNone/>
              <a:defRPr>
                <a:solidFill>
                  <a:srgbClr val="003B61"/>
                </a:solidFill>
              </a:defRPr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867"/>
              <a:buNone/>
              <a:defRPr>
                <a:solidFill>
                  <a:srgbClr val="003B61"/>
                </a:solidFill>
              </a:defRPr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867"/>
              <a:buNone/>
              <a:defRPr>
                <a:solidFill>
                  <a:srgbClr val="003B61"/>
                </a:solidFill>
              </a:defRPr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867"/>
              <a:buNone/>
              <a:defRPr>
                <a:solidFill>
                  <a:srgbClr val="003B6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2"/>
          <p:cNvSpPr txBox="1"/>
          <p:nvPr>
            <p:ph idx="2" type="body"/>
          </p:nvPr>
        </p:nvSpPr>
        <p:spPr>
          <a:xfrm>
            <a:off x="4457673" y="2940960"/>
            <a:ext cx="3276655" cy="2721093"/>
          </a:xfrm>
          <a:prstGeom prst="rect">
            <a:avLst/>
          </a:prstGeom>
          <a:noFill/>
          <a:ln cap="rnd" cmpd="sng" w="254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67"/>
              <a:buNone/>
              <a:defRPr>
                <a:solidFill>
                  <a:srgbClr val="003B61"/>
                </a:solidFill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867"/>
              <a:buNone/>
              <a:defRPr>
                <a:solidFill>
                  <a:srgbClr val="003B61"/>
                </a:solidFill>
              </a:defRPr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867"/>
              <a:buNone/>
              <a:defRPr>
                <a:solidFill>
                  <a:srgbClr val="003B61"/>
                </a:solidFill>
              </a:defRPr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867"/>
              <a:buNone/>
              <a:defRPr>
                <a:solidFill>
                  <a:srgbClr val="003B61"/>
                </a:solidFill>
              </a:defRPr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867"/>
              <a:buNone/>
              <a:defRPr>
                <a:solidFill>
                  <a:srgbClr val="003B6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2"/>
          <p:cNvSpPr txBox="1"/>
          <p:nvPr>
            <p:ph idx="3" type="body"/>
          </p:nvPr>
        </p:nvSpPr>
        <p:spPr>
          <a:xfrm>
            <a:off x="8103983" y="2940960"/>
            <a:ext cx="3276655" cy="2721093"/>
          </a:xfrm>
          <a:prstGeom prst="rect">
            <a:avLst/>
          </a:prstGeom>
          <a:noFill/>
          <a:ln cap="rnd" cmpd="sng" w="254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67"/>
              <a:buNone/>
              <a:defRPr>
                <a:solidFill>
                  <a:srgbClr val="003B61"/>
                </a:solidFill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867"/>
              <a:buNone/>
              <a:defRPr>
                <a:solidFill>
                  <a:srgbClr val="003B61"/>
                </a:solidFill>
              </a:defRPr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867"/>
              <a:buNone/>
              <a:defRPr>
                <a:solidFill>
                  <a:srgbClr val="003B61"/>
                </a:solidFill>
              </a:defRPr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867"/>
              <a:buNone/>
              <a:defRPr>
                <a:solidFill>
                  <a:srgbClr val="003B61"/>
                </a:solidFill>
              </a:defRPr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867"/>
              <a:buNone/>
              <a:defRPr>
                <a:solidFill>
                  <a:srgbClr val="003B6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2"/>
          <p:cNvSpPr txBox="1"/>
          <p:nvPr>
            <p:ph idx="12" type="sldNum"/>
          </p:nvPr>
        </p:nvSpPr>
        <p:spPr>
          <a:xfrm>
            <a:off x="609600" y="6297085"/>
            <a:ext cx="6096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8" name="Google Shape;128;p22"/>
          <p:cNvSpPr txBox="1"/>
          <p:nvPr>
            <p:ph idx="10" type="dt"/>
          </p:nvPr>
        </p:nvSpPr>
        <p:spPr>
          <a:xfrm>
            <a:off x="1219200" y="6297085"/>
            <a:ext cx="1515533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1_Title and Content 10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logo&#10;&#10;Description automatically generated" id="130" name="Google Shape;130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131" name="Google Shape;131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10901" y="6098117"/>
            <a:ext cx="766233" cy="446616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3"/>
          <p:cNvSpPr txBox="1"/>
          <p:nvPr>
            <p:ph type="title"/>
          </p:nvPr>
        </p:nvSpPr>
        <p:spPr>
          <a:xfrm>
            <a:off x="609600" y="1278871"/>
            <a:ext cx="47548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7277687" y="1600202"/>
            <a:ext cx="4229685" cy="43924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  <a:defRPr>
                <a:solidFill>
                  <a:schemeClr val="dk1"/>
                </a:solidFill>
              </a:defRPr>
            </a:lvl1pPr>
            <a:lvl2pPr indent="-342900" lvl="1" marL="914400" algn="l"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4" name="Google Shape;134;p23"/>
          <p:cNvSpPr txBox="1"/>
          <p:nvPr>
            <p:ph idx="12" type="sldNum"/>
          </p:nvPr>
        </p:nvSpPr>
        <p:spPr>
          <a:xfrm>
            <a:off x="609600" y="6297085"/>
            <a:ext cx="6096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5" name="Google Shape;135;p23"/>
          <p:cNvSpPr txBox="1"/>
          <p:nvPr>
            <p:ph idx="10" type="dt"/>
          </p:nvPr>
        </p:nvSpPr>
        <p:spPr>
          <a:xfrm>
            <a:off x="1219200" y="6297085"/>
            <a:ext cx="1515533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1_Title and Content 11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erson sitting at a table using a computer&#10;&#10;Description automatically generated" id="137" name="Google Shape;137;p24"/>
          <p:cNvPicPr preferRelativeResize="0"/>
          <p:nvPr/>
        </p:nvPicPr>
        <p:blipFill rotWithShape="1">
          <a:blip r:embed="rId2">
            <a:alphaModFix/>
          </a:blip>
          <a:srcRect b="0" l="0" r="0" t="7390"/>
          <a:stretch/>
        </p:blipFill>
        <p:spPr>
          <a:xfrm>
            <a:off x="1301752" y="0"/>
            <a:ext cx="1089024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138" name="Google Shape;13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6614584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139" name="Google Shape;139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010901" y="6098117"/>
            <a:ext cx="766233" cy="446616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4"/>
          <p:cNvSpPr txBox="1"/>
          <p:nvPr>
            <p:ph type="title"/>
          </p:nvPr>
        </p:nvSpPr>
        <p:spPr>
          <a:xfrm>
            <a:off x="609600" y="1531376"/>
            <a:ext cx="3614400" cy="2587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4"/>
          <p:cNvSpPr txBox="1"/>
          <p:nvPr>
            <p:ph idx="12" type="sldNum"/>
          </p:nvPr>
        </p:nvSpPr>
        <p:spPr>
          <a:xfrm>
            <a:off x="609600" y="6297085"/>
            <a:ext cx="6096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2" name="Google Shape;142;p24"/>
          <p:cNvSpPr txBox="1"/>
          <p:nvPr>
            <p:ph idx="10" type="dt"/>
          </p:nvPr>
        </p:nvSpPr>
        <p:spPr>
          <a:xfrm>
            <a:off x="1219200" y="6297085"/>
            <a:ext cx="1515533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logo&#10;&#10;Description automatically generated" id="21" name="Google Shape;21;p8"/>
          <p:cNvPicPr preferRelativeResize="0"/>
          <p:nvPr/>
        </p:nvPicPr>
        <p:blipFill rotWithShape="1">
          <a:blip r:embed="rId2">
            <a:alphaModFix/>
          </a:blip>
          <a:srcRect b="0" l="75000" r="0" t="0"/>
          <a:stretch/>
        </p:blipFill>
        <p:spPr>
          <a:xfrm>
            <a:off x="9144000" y="0"/>
            <a:ext cx="3048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22" name="Google Shape;2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10901" y="6098117"/>
            <a:ext cx="766233" cy="44661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8"/>
          <p:cNvSpPr txBox="1"/>
          <p:nvPr>
            <p:ph type="title"/>
          </p:nvPr>
        </p:nvSpPr>
        <p:spPr>
          <a:xfrm>
            <a:off x="609599" y="265997"/>
            <a:ext cx="917499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rgbClr val="003B6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" type="body"/>
          </p:nvPr>
        </p:nvSpPr>
        <p:spPr>
          <a:xfrm>
            <a:off x="609600" y="1600201"/>
            <a:ext cx="85344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  <a:defRPr>
                <a:solidFill>
                  <a:schemeClr val="dk1"/>
                </a:solidFill>
              </a:defRPr>
            </a:lvl1pPr>
            <a:lvl2pPr indent="-342900" lvl="1" marL="914400" algn="l"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2" type="sldNum"/>
          </p:nvPr>
        </p:nvSpPr>
        <p:spPr>
          <a:xfrm>
            <a:off x="609600" y="6297085"/>
            <a:ext cx="6096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SzPts val="1200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SzPts val="1200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SzPts val="1200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SzPts val="1200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SzPts val="1200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SzPts val="1200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SzPts val="1200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SzPts val="1200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SzPts val="1200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1219200" y="6297085"/>
            <a:ext cx="1515533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46" name="Google Shape;146;p25"/>
          <p:cNvSpPr txBox="1"/>
          <p:nvPr>
            <p:ph idx="10" type="dt"/>
          </p:nvPr>
        </p:nvSpPr>
        <p:spPr>
          <a:xfrm>
            <a:off x="1219200" y="6297085"/>
            <a:ext cx="1515533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5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Google Shape;148;p25"/>
          <p:cNvSpPr txBox="1"/>
          <p:nvPr>
            <p:ph idx="12" type="sldNum"/>
          </p:nvPr>
        </p:nvSpPr>
        <p:spPr>
          <a:xfrm>
            <a:off x="609600" y="6297085"/>
            <a:ext cx="6096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1pPr>
            <a:lvl2pPr indent="0" lvl="1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2pPr>
            <a:lvl3pPr indent="0" lvl="2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3pPr>
            <a:lvl4pPr indent="0" lvl="3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4pPr>
            <a:lvl5pPr indent="0" lvl="4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5pPr>
            <a:lvl6pPr indent="0" lvl="5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6pPr>
            <a:lvl7pPr indent="0" lvl="6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7pPr>
            <a:lvl8pPr indent="0" lvl="7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8pPr>
            <a:lvl9pPr indent="0" lvl="8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 12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/>
          <p:nvPr>
            <p:ph type="title"/>
          </p:nvPr>
        </p:nvSpPr>
        <p:spPr>
          <a:xfrm>
            <a:off x="609600" y="2667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6"/>
          <p:cNvSpPr txBox="1"/>
          <p:nvPr>
            <p:ph idx="1" type="body"/>
          </p:nvPr>
        </p:nvSpPr>
        <p:spPr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6"/>
          <p:cNvSpPr txBox="1"/>
          <p:nvPr>
            <p:ph idx="10" type="dt"/>
          </p:nvPr>
        </p:nvSpPr>
        <p:spPr>
          <a:xfrm>
            <a:off x="1219200" y="6297085"/>
            <a:ext cx="1515533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6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4" name="Google Shape;154;p26"/>
          <p:cNvSpPr txBox="1"/>
          <p:nvPr>
            <p:ph idx="12" type="sldNum"/>
          </p:nvPr>
        </p:nvSpPr>
        <p:spPr>
          <a:xfrm>
            <a:off x="609600" y="6297085"/>
            <a:ext cx="6096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1pPr>
            <a:lvl2pPr indent="0" lvl="1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2pPr>
            <a:lvl3pPr indent="0" lvl="2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3pPr>
            <a:lvl4pPr indent="0" lvl="3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4pPr>
            <a:lvl5pPr indent="0" lvl="4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5pPr>
            <a:lvl6pPr indent="0" lvl="5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6pPr>
            <a:lvl7pPr indent="0" lvl="6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7pPr>
            <a:lvl8pPr indent="0" lvl="7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8pPr>
            <a:lvl9pPr indent="0" lvl="8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Content">
  <p:cSld name="2_Title and Content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/>
          <p:nvPr>
            <p:ph type="title"/>
          </p:nvPr>
        </p:nvSpPr>
        <p:spPr>
          <a:xfrm>
            <a:off x="609600" y="2667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7"/>
          <p:cNvSpPr txBox="1"/>
          <p:nvPr>
            <p:ph idx="1" type="body"/>
          </p:nvPr>
        </p:nvSpPr>
        <p:spPr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7"/>
          <p:cNvSpPr txBox="1"/>
          <p:nvPr>
            <p:ph idx="10" type="dt"/>
          </p:nvPr>
        </p:nvSpPr>
        <p:spPr>
          <a:xfrm>
            <a:off x="1219200" y="6297085"/>
            <a:ext cx="1515533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7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0" name="Google Shape;160;p27"/>
          <p:cNvSpPr txBox="1"/>
          <p:nvPr>
            <p:ph idx="12" type="sldNum"/>
          </p:nvPr>
        </p:nvSpPr>
        <p:spPr>
          <a:xfrm>
            <a:off x="609600" y="6297085"/>
            <a:ext cx="6096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1pPr>
            <a:lvl2pPr indent="0" lvl="1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2pPr>
            <a:lvl3pPr indent="0" lvl="2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3pPr>
            <a:lvl4pPr indent="0" lvl="3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4pPr>
            <a:lvl5pPr indent="0" lvl="4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5pPr>
            <a:lvl6pPr indent="0" lvl="5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6pPr>
            <a:lvl7pPr indent="0" lvl="6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7pPr>
            <a:lvl8pPr indent="0" lvl="7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8pPr>
            <a:lvl9pPr indent="0" lvl="8" mar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logo&#10;&#10;Description automatically generated" id="28" name="Google Shape;28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047067" y="-4233"/>
            <a:ext cx="8144933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, food&#10;&#10;Description automatically generated" id="29" name="Google Shape;2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5434" y="5046133"/>
            <a:ext cx="1742017" cy="1009651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9"/>
          <p:cNvSpPr txBox="1"/>
          <p:nvPr>
            <p:ph type="title"/>
          </p:nvPr>
        </p:nvSpPr>
        <p:spPr>
          <a:xfrm>
            <a:off x="716347" y="1390312"/>
            <a:ext cx="5059052" cy="14724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4267">
                <a:solidFill>
                  <a:srgbClr val="003B6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716347" y="3094497"/>
            <a:ext cx="4991100" cy="6589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rgbClr val="FF7840"/>
                </a:solidFill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1_Custom Layou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unset in the background&#10;&#10;Description automatically generated" id="33" name="Google Shape;33;p10"/>
          <p:cNvPicPr preferRelativeResize="0"/>
          <p:nvPr/>
        </p:nvPicPr>
        <p:blipFill rotWithShape="1">
          <a:blip r:embed="rId2">
            <a:alphaModFix/>
          </a:blip>
          <a:srcRect b="11120" l="0" r="0" t="9373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34" name="Google Shape;3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5434" y="5046133"/>
            <a:ext cx="1742017" cy="1009651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0"/>
          <p:cNvSpPr txBox="1"/>
          <p:nvPr>
            <p:ph type="title"/>
          </p:nvPr>
        </p:nvSpPr>
        <p:spPr>
          <a:xfrm>
            <a:off x="716347" y="1390312"/>
            <a:ext cx="5059052" cy="14724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4267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1" type="body"/>
          </p:nvPr>
        </p:nvSpPr>
        <p:spPr>
          <a:xfrm>
            <a:off x="716347" y="3094497"/>
            <a:ext cx="4991100" cy="6589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1_Custom Layout 2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6"/>
          <p:cNvPicPr preferRelativeResize="0"/>
          <p:nvPr/>
        </p:nvPicPr>
        <p:blipFill rotWithShape="1">
          <a:blip r:embed="rId2">
            <a:alphaModFix/>
          </a:blip>
          <a:srcRect b="0" l="59061" r="0" t="0"/>
          <a:stretch/>
        </p:blipFill>
        <p:spPr>
          <a:xfrm>
            <a:off x="7200901" y="0"/>
            <a:ext cx="49911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, food&#10;&#10;Description automatically generated" id="39" name="Google Shape;3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5434" y="5046133"/>
            <a:ext cx="1742017" cy="100965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6"/>
          <p:cNvSpPr txBox="1"/>
          <p:nvPr>
            <p:ph type="title"/>
          </p:nvPr>
        </p:nvSpPr>
        <p:spPr>
          <a:xfrm>
            <a:off x="716347" y="1390312"/>
            <a:ext cx="5059052" cy="14724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4267">
                <a:solidFill>
                  <a:srgbClr val="003B6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716347" y="3094497"/>
            <a:ext cx="4991100" cy="6589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rgbClr val="FF7840"/>
                </a:solidFill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1_Custom Layout 3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drawing, food&#10;&#10;Description automatically generated" id="43" name="Google Shape;43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5434" y="5046133"/>
            <a:ext cx="1742017" cy="10096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erson on a computer&#10;&#10;Description automatically generated" id="44" name="Google Shape;44;p11"/>
          <p:cNvPicPr preferRelativeResize="0"/>
          <p:nvPr/>
        </p:nvPicPr>
        <p:blipFill rotWithShape="1">
          <a:blip r:embed="rId3">
            <a:alphaModFix/>
          </a:blip>
          <a:srcRect b="0" l="58504" r="0" t="0"/>
          <a:stretch/>
        </p:blipFill>
        <p:spPr>
          <a:xfrm>
            <a:off x="7133168" y="0"/>
            <a:ext cx="505883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1"/>
          <p:cNvSpPr txBox="1"/>
          <p:nvPr>
            <p:ph type="title"/>
          </p:nvPr>
        </p:nvSpPr>
        <p:spPr>
          <a:xfrm>
            <a:off x="716347" y="1390312"/>
            <a:ext cx="5059052" cy="14724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4267">
                <a:solidFill>
                  <a:srgbClr val="003B6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716347" y="3094497"/>
            <a:ext cx="4991100" cy="6589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rgbClr val="FF7840"/>
                </a:solidFill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1_Custom Layout 4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drawing, food&#10;&#10;Description automatically generated" id="48" name="Google Shape;4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5434" y="5046133"/>
            <a:ext cx="1742017" cy="10096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omputer, sitting, laptop, young&#10;&#10;Description automatically generated" id="49" name="Google Shape;49;p12"/>
          <p:cNvPicPr preferRelativeResize="0"/>
          <p:nvPr/>
        </p:nvPicPr>
        <p:blipFill rotWithShape="1">
          <a:blip r:embed="rId3">
            <a:alphaModFix/>
          </a:blip>
          <a:srcRect b="0" l="59061" r="0" t="0"/>
          <a:stretch/>
        </p:blipFill>
        <p:spPr>
          <a:xfrm>
            <a:off x="7200901" y="0"/>
            <a:ext cx="49911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2"/>
          <p:cNvSpPr txBox="1"/>
          <p:nvPr>
            <p:ph type="title"/>
          </p:nvPr>
        </p:nvSpPr>
        <p:spPr>
          <a:xfrm>
            <a:off x="716347" y="1390312"/>
            <a:ext cx="5059052" cy="14724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4267">
                <a:solidFill>
                  <a:srgbClr val="003B6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" type="body"/>
          </p:nvPr>
        </p:nvSpPr>
        <p:spPr>
          <a:xfrm>
            <a:off x="716347" y="3094497"/>
            <a:ext cx="4991100" cy="6589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rgbClr val="FF7840"/>
                </a:solidFill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  <a:defRPr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drawing&#10;&#10;Description automatically generated" id="53" name="Google Shape;53;p13"/>
          <p:cNvPicPr preferRelativeResize="0"/>
          <p:nvPr/>
        </p:nvPicPr>
        <p:blipFill rotWithShape="1">
          <a:blip r:embed="rId2">
            <a:alphaModFix/>
          </a:blip>
          <a:srcRect b="0" l="44818" r="7999" t="0"/>
          <a:stretch/>
        </p:blipFill>
        <p:spPr>
          <a:xfrm>
            <a:off x="6438901" y="0"/>
            <a:ext cx="57531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10901" y="6098117"/>
            <a:ext cx="766233" cy="446616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title"/>
          </p:nvPr>
        </p:nvSpPr>
        <p:spPr>
          <a:xfrm>
            <a:off x="609600" y="265997"/>
            <a:ext cx="740386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rgbClr val="003B6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609600" y="1600201"/>
            <a:ext cx="606274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  <a:defRPr>
                <a:solidFill>
                  <a:schemeClr val="dk1"/>
                </a:solidFill>
              </a:defRPr>
            </a:lvl1pPr>
            <a:lvl2pPr indent="-342900" lvl="1" marL="914400" algn="l"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609600" y="6297085"/>
            <a:ext cx="6096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1219200" y="6297085"/>
            <a:ext cx="1515533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1_Title and Conten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logo&#10;&#10;Description automatically generated" id="60" name="Google Shape;60;p14"/>
          <p:cNvPicPr preferRelativeResize="0"/>
          <p:nvPr/>
        </p:nvPicPr>
        <p:blipFill rotWithShape="1">
          <a:blip r:embed="rId2">
            <a:alphaModFix/>
          </a:blip>
          <a:srcRect b="0" l="73729" r="0" t="44746"/>
          <a:stretch/>
        </p:blipFill>
        <p:spPr>
          <a:xfrm>
            <a:off x="8989485" y="3069168"/>
            <a:ext cx="3202516" cy="37888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61" name="Google Shape;6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10901" y="6098117"/>
            <a:ext cx="766233" cy="446616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>
            <p:ph type="title"/>
          </p:nvPr>
        </p:nvSpPr>
        <p:spPr>
          <a:xfrm>
            <a:off x="609599" y="265997"/>
            <a:ext cx="1092114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rgbClr val="003B6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609599" y="1600201"/>
            <a:ext cx="8741044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  <a:defRPr>
                <a:solidFill>
                  <a:schemeClr val="dk1"/>
                </a:solidFill>
              </a:defRPr>
            </a:lvl1pPr>
            <a:lvl2pPr indent="-342900" lvl="1" marL="914400" algn="l"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609600" y="6297085"/>
            <a:ext cx="6096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SzPts val="1200"/>
              <a:buNone/>
              <a:defRPr sz="1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1219200" y="6297085"/>
            <a:ext cx="1515533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12.xml"/><Relationship Id="rId22" Type="http://schemas.openxmlformats.org/officeDocument/2006/relationships/theme" Target="../theme/theme1.xml"/><Relationship Id="rId10" Type="http://schemas.openxmlformats.org/officeDocument/2006/relationships/slideLayout" Target="../slideLayouts/slideLayout11.xml"/><Relationship Id="rId21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6.xml"/><Relationship Id="rId19" Type="http://schemas.openxmlformats.org/officeDocument/2006/relationships/slideLayout" Target="../slideLayouts/slideLayout20.xml"/><Relationship Id="rId6" Type="http://schemas.openxmlformats.org/officeDocument/2006/relationships/slideLayout" Target="../slideLayouts/slideLayout7.xml"/><Relationship Id="rId1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609600" y="2667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67" u="none" cap="none" strike="noStrike">
                <a:solidFill>
                  <a:srgbClr val="003B6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67" u="none" cap="none" strike="noStrike">
                <a:solidFill>
                  <a:srgbClr val="003B6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67" u="none" cap="none" strike="noStrike">
                <a:solidFill>
                  <a:srgbClr val="003B6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67" u="none" cap="none" strike="noStrike">
                <a:solidFill>
                  <a:srgbClr val="003B6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67" u="none" cap="none" strike="noStrike">
                <a:solidFill>
                  <a:srgbClr val="003B6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1219200" y="6297085"/>
            <a:ext cx="1515533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2" type="sldNum"/>
          </p:nvPr>
        </p:nvSpPr>
        <p:spPr>
          <a:xfrm>
            <a:off x="609600" y="6297085"/>
            <a:ext cx="6096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609600" y="2667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67" u="none" cap="none" strike="noStrike">
                <a:solidFill>
                  <a:srgbClr val="003B6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67" u="none" cap="none" strike="noStrike">
                <a:solidFill>
                  <a:srgbClr val="003B6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67" u="none" cap="none" strike="noStrike">
                <a:solidFill>
                  <a:srgbClr val="003B6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67" u="none" cap="none" strike="noStrike">
                <a:solidFill>
                  <a:srgbClr val="003B6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67" u="none" cap="none" strike="noStrike">
                <a:solidFill>
                  <a:srgbClr val="003B6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1219200" y="6297085"/>
            <a:ext cx="1515533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609600" y="6297085"/>
            <a:ext cx="6096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"/>
          <p:cNvSpPr txBox="1"/>
          <p:nvPr>
            <p:ph type="title"/>
          </p:nvPr>
        </p:nvSpPr>
        <p:spPr>
          <a:xfrm>
            <a:off x="716346" y="1390312"/>
            <a:ext cx="6008649" cy="14724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</a:pPr>
            <a:r>
              <a:rPr lang="en-GB"/>
              <a:t>Careers for the future</a:t>
            </a:r>
            <a:endParaRPr/>
          </a:p>
        </p:txBody>
      </p:sp>
      <p:sp>
        <p:nvSpPr>
          <p:cNvPr id="166" name="Google Shape;166;p1"/>
          <p:cNvSpPr txBox="1"/>
          <p:nvPr>
            <p:ph idx="1" type="body"/>
          </p:nvPr>
        </p:nvSpPr>
        <p:spPr>
          <a:xfrm>
            <a:off x="716347" y="3094497"/>
            <a:ext cx="4991100" cy="6589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8466" rtl="0" algn="l">
              <a:spcBef>
                <a:spcPts val="0"/>
              </a:spcBef>
              <a:spcAft>
                <a:spcPts val="0"/>
              </a:spcAft>
              <a:buSzPts val="1867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/>
          <p:nvPr>
            <p:ph idx="1" type="body"/>
          </p:nvPr>
        </p:nvSpPr>
        <p:spPr>
          <a:xfrm>
            <a:off x="601287" y="1965961"/>
            <a:ext cx="889184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Milkman / Woman          </a:t>
            </a:r>
            <a:endParaRPr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Personal memory curator</a:t>
            </a:r>
            <a:endParaRPr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Financial wellness coach</a:t>
            </a:r>
            <a:endParaRPr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Telephonist     </a:t>
            </a:r>
            <a:endParaRPr b="0"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Doctor</a:t>
            </a:r>
            <a:endParaRPr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AI-assisted healthcare technician</a:t>
            </a:r>
            <a:endParaRPr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Artist </a:t>
            </a:r>
            <a:endParaRPr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Miner </a:t>
            </a:r>
            <a:endParaRPr/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Social media manager</a:t>
            </a:r>
            <a:endParaRPr b="0"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Lamplighter  </a:t>
            </a:r>
            <a:endParaRPr b="0"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Cybersecurity</a:t>
            </a:r>
            <a:endParaRPr b="0"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Teacher</a:t>
            </a:r>
            <a:endParaRPr/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Genetic diversity officer</a:t>
            </a:r>
            <a:endParaRPr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Airline pilot</a:t>
            </a:r>
            <a:endParaRPr b="0"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Audiologist</a:t>
            </a:r>
            <a:endParaRPr b="0"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Augmented reality journey builder</a:t>
            </a:r>
            <a:endParaRPr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Sales engineer  </a:t>
            </a:r>
            <a:endParaRPr/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Legal secretary            </a:t>
            </a:r>
            <a:endParaRPr b="0"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Dentist</a:t>
            </a:r>
            <a:endParaRPr b="0"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Library clerk</a:t>
            </a:r>
            <a:endParaRPr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Life coach  </a:t>
            </a:r>
            <a:endParaRPr/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Physiotherapist</a:t>
            </a:r>
            <a:endParaRPr b="0"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Police officer</a:t>
            </a:r>
            <a:endParaRPr b="0"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Receptionist  </a:t>
            </a:r>
            <a:endParaRPr/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Quantum machine learning analyst </a:t>
            </a:r>
            <a:endParaRPr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App. developer / designer</a:t>
            </a:r>
            <a:endParaRPr b="0"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Stem cell researcher</a:t>
            </a:r>
            <a:endParaRPr b="0"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Shorthand typist</a:t>
            </a:r>
            <a:endParaRPr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Architect</a:t>
            </a:r>
            <a:endParaRPr b="0"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Digital tailor</a:t>
            </a:r>
            <a:endParaRPr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Software developer</a:t>
            </a:r>
            <a:endParaRPr b="0">
              <a:solidFill>
                <a:srgbClr val="002060"/>
              </a:solidFill>
            </a:endParaRPr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Accountant</a:t>
            </a:r>
            <a:endParaRPr/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>
                <a:solidFill>
                  <a:srgbClr val="002060"/>
                </a:solidFill>
              </a:rPr>
              <a:t>Social worker (healthcare)</a:t>
            </a:r>
            <a:endParaRPr b="0">
              <a:solidFill>
                <a:srgbClr val="002060"/>
              </a:solidFill>
            </a:endParaRPr>
          </a:p>
        </p:txBody>
      </p:sp>
      <p:sp>
        <p:nvSpPr>
          <p:cNvPr id="172" name="Google Shape;172;p2"/>
          <p:cNvSpPr txBox="1"/>
          <p:nvPr/>
        </p:nvSpPr>
        <p:spPr>
          <a:xfrm>
            <a:off x="507076" y="122873"/>
            <a:ext cx="4217237" cy="1477328"/>
          </a:xfrm>
          <a:prstGeom prst="rect">
            <a:avLst/>
          </a:prstGeom>
          <a:noFill/>
          <a:ln cap="flat" cmpd="sng" w="19050">
            <a:solidFill>
              <a:srgbClr val="3AB3B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Sort under these headings: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Noto Sans Symbols"/>
              <a:buChar char="▪"/>
            </a:pPr>
            <a:r>
              <a:rPr lang="en-GB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Past/rare jobs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Noto Sans Symbols"/>
              <a:buChar char="▪"/>
            </a:pPr>
            <a:r>
              <a:rPr lang="en-GB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Present jobs at risk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Noto Sans Symbols"/>
              <a:buChar char="▪"/>
            </a:pPr>
            <a:r>
              <a:rPr lang="en-GB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Present jobs thought to be safe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Noto Sans Symbols"/>
              <a:buChar char="▪"/>
            </a:pPr>
            <a:r>
              <a:rPr lang="en-GB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Future careers</a:t>
            </a:r>
            <a:endParaRPr sz="18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"/>
          <p:cNvSpPr txBox="1"/>
          <p:nvPr>
            <p:ph type="title"/>
          </p:nvPr>
        </p:nvSpPr>
        <p:spPr>
          <a:xfrm>
            <a:off x="609599" y="265997"/>
            <a:ext cx="917499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</a:pPr>
            <a:r>
              <a:rPr lang="en-GB" sz="3200">
                <a:solidFill>
                  <a:srgbClr val="002060"/>
                </a:solidFill>
              </a:rPr>
              <a:t>The future careers</a:t>
            </a:r>
            <a:endParaRPr sz="3200">
              <a:solidFill>
                <a:srgbClr val="002060"/>
              </a:solidFill>
            </a:endParaRPr>
          </a:p>
        </p:txBody>
      </p:sp>
      <p:sp>
        <p:nvSpPr>
          <p:cNvPr id="178" name="Google Shape;178;p3"/>
          <p:cNvSpPr txBox="1"/>
          <p:nvPr>
            <p:ph idx="1" type="body"/>
          </p:nvPr>
        </p:nvSpPr>
        <p:spPr>
          <a:xfrm>
            <a:off x="609599" y="2621093"/>
            <a:ext cx="8534400" cy="36617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32827" lvl="0" marL="241294" rtl="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</a:pPr>
            <a:r>
              <a:rPr lang="en-GB">
                <a:solidFill>
                  <a:srgbClr val="002060"/>
                </a:solidFill>
              </a:rPr>
              <a:t>Genetic diversity officer</a:t>
            </a:r>
            <a:endParaRPr>
              <a:solidFill>
                <a:srgbClr val="002060"/>
              </a:solidFill>
            </a:endParaRPr>
          </a:p>
          <a:p>
            <a:pPr indent="-232827" lvl="0" marL="241294" rtl="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</a:pPr>
            <a:r>
              <a:rPr lang="en-GB">
                <a:solidFill>
                  <a:srgbClr val="002060"/>
                </a:solidFill>
              </a:rPr>
              <a:t>Quantum machine learning analyst </a:t>
            </a:r>
            <a:endParaRPr>
              <a:solidFill>
                <a:srgbClr val="002060"/>
              </a:solidFill>
            </a:endParaRPr>
          </a:p>
          <a:p>
            <a:pPr indent="-232827" lvl="0" marL="241294" rtl="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</a:pPr>
            <a:r>
              <a:rPr lang="en-GB">
                <a:solidFill>
                  <a:srgbClr val="002060"/>
                </a:solidFill>
              </a:rPr>
              <a:t>AI-assisted healthcare technician</a:t>
            </a:r>
            <a:endParaRPr>
              <a:solidFill>
                <a:srgbClr val="002060"/>
              </a:solidFill>
            </a:endParaRPr>
          </a:p>
          <a:p>
            <a:pPr indent="-232827" lvl="0" marL="241294" rtl="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</a:pPr>
            <a:r>
              <a:rPr lang="en-GB">
                <a:solidFill>
                  <a:srgbClr val="002060"/>
                </a:solidFill>
              </a:rPr>
              <a:t>Personal memory curator</a:t>
            </a:r>
            <a:endParaRPr>
              <a:solidFill>
                <a:srgbClr val="002060"/>
              </a:solidFill>
            </a:endParaRPr>
          </a:p>
          <a:p>
            <a:pPr indent="-232827" lvl="0" marL="241294" rtl="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</a:pPr>
            <a:r>
              <a:rPr lang="en-GB">
                <a:solidFill>
                  <a:srgbClr val="002060"/>
                </a:solidFill>
              </a:rPr>
              <a:t>Augmented reality journey builder</a:t>
            </a:r>
            <a:endParaRPr>
              <a:solidFill>
                <a:srgbClr val="002060"/>
              </a:solidFill>
            </a:endParaRPr>
          </a:p>
          <a:p>
            <a:pPr indent="-232827" lvl="0" marL="241294" rtl="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</a:pPr>
            <a:r>
              <a:rPr lang="en-GB">
                <a:solidFill>
                  <a:srgbClr val="002060"/>
                </a:solidFill>
              </a:rPr>
              <a:t>Financial wellness coach</a:t>
            </a:r>
            <a:endParaRPr>
              <a:solidFill>
                <a:srgbClr val="002060"/>
              </a:solidFill>
            </a:endParaRPr>
          </a:p>
          <a:p>
            <a:pPr indent="-232827" lvl="0" marL="241294" rtl="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</a:pPr>
            <a:r>
              <a:rPr lang="en-GB">
                <a:solidFill>
                  <a:srgbClr val="002060"/>
                </a:solidFill>
              </a:rPr>
              <a:t>Digital tailor</a:t>
            </a:r>
            <a:endParaRPr>
              <a:solidFill>
                <a:srgbClr val="002060"/>
              </a:solidFill>
            </a:endParaRPr>
          </a:p>
          <a:p>
            <a:pPr indent="-118527" lvl="0" marL="241294" rtl="0" algn="l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>
              <a:solidFill>
                <a:srgbClr val="002060"/>
              </a:solidFill>
            </a:endParaRPr>
          </a:p>
          <a:p>
            <a:pPr indent="-118527" lvl="0" marL="241294" rtl="0" algn="l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>
              <a:solidFill>
                <a:srgbClr val="002060"/>
              </a:solidFill>
            </a:endParaRPr>
          </a:p>
          <a:p>
            <a:pPr indent="-118527" lvl="0" marL="241294" rtl="0" algn="l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>
              <a:solidFill>
                <a:srgbClr val="002060"/>
              </a:solidFill>
            </a:endParaRPr>
          </a:p>
          <a:p>
            <a:pPr indent="-232827" lvl="0" marL="241294" rtl="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</a:pPr>
            <a:r>
              <a:rPr lang="en-GB">
                <a:solidFill>
                  <a:srgbClr val="002060"/>
                </a:solidFill>
              </a:rPr>
              <a:t>Where will they work?</a:t>
            </a:r>
            <a:endParaRPr/>
          </a:p>
          <a:p>
            <a:pPr indent="-232827" lvl="0" marL="241294" rtl="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</a:pPr>
            <a:r>
              <a:rPr lang="en-GB">
                <a:solidFill>
                  <a:srgbClr val="002060"/>
                </a:solidFill>
              </a:rPr>
              <a:t>Who will they work for?</a:t>
            </a:r>
            <a:endParaRPr/>
          </a:p>
          <a:p>
            <a:pPr indent="-232827" lvl="0" marL="241294" rtl="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</a:pPr>
            <a:r>
              <a:rPr lang="en-GB">
                <a:solidFill>
                  <a:srgbClr val="002060"/>
                </a:solidFill>
              </a:rPr>
              <a:t>Which sectors/industries could they work within?</a:t>
            </a:r>
            <a:endParaRPr/>
          </a:p>
          <a:p>
            <a:pPr indent="-232827" lvl="0" marL="241294" rtl="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</a:pPr>
            <a:r>
              <a:rPr lang="en-GB">
                <a:solidFill>
                  <a:srgbClr val="002060"/>
                </a:solidFill>
              </a:rPr>
              <a:t>What will they do day-to-day?</a:t>
            </a:r>
            <a:endParaRPr/>
          </a:p>
          <a:p>
            <a:pPr indent="-232827" lvl="0" marL="241294" rtl="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</a:pPr>
            <a:r>
              <a:rPr lang="en-GB">
                <a:solidFill>
                  <a:srgbClr val="002060"/>
                </a:solidFill>
              </a:rPr>
              <a:t>Who else will they work with?</a:t>
            </a:r>
            <a:endParaRPr/>
          </a:p>
          <a:p>
            <a:pPr indent="-232827" lvl="0" marL="241294" rtl="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</a:pPr>
            <a:r>
              <a:rPr lang="en-GB">
                <a:solidFill>
                  <a:srgbClr val="002060"/>
                </a:solidFill>
              </a:rPr>
              <a:t>What skills will they need?</a:t>
            </a:r>
            <a:endParaRPr/>
          </a:p>
          <a:p>
            <a:pPr indent="-232827" lvl="0" marL="241294" rtl="0" algn="l">
              <a:spcBef>
                <a:spcPts val="48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</a:pPr>
            <a:r>
              <a:rPr lang="en-GB">
                <a:solidFill>
                  <a:srgbClr val="002060"/>
                </a:solidFill>
              </a:rPr>
              <a:t>What qualifications might they need?</a:t>
            </a:r>
            <a:endParaRPr/>
          </a:p>
        </p:txBody>
      </p:sp>
      <p:cxnSp>
        <p:nvCxnSpPr>
          <p:cNvPr id="179" name="Google Shape;179;p3"/>
          <p:cNvCxnSpPr/>
          <p:nvPr/>
        </p:nvCxnSpPr>
        <p:spPr>
          <a:xfrm>
            <a:off x="4788131" y="2701636"/>
            <a:ext cx="16626" cy="2768139"/>
          </a:xfrm>
          <a:prstGeom prst="straightConnector1">
            <a:avLst/>
          </a:prstGeom>
          <a:noFill/>
          <a:ln cap="flat" cmpd="sng" w="28575">
            <a:solidFill>
              <a:srgbClr val="3AB3B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0" name="Google Shape;180;p3"/>
          <p:cNvSpPr txBox="1"/>
          <p:nvPr/>
        </p:nvSpPr>
        <p:spPr>
          <a:xfrm>
            <a:off x="609600" y="1739150"/>
            <a:ext cx="424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Visit: </a:t>
            </a:r>
            <a:r>
              <a:rPr lang="en-GB" sz="2000">
                <a:solidFill>
                  <a:srgbClr val="002060"/>
                </a:solidFill>
              </a:rPr>
              <a:t>https://tinyurl.com/374j93ea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New meta">
  <a:themeElements>
    <a:clrScheme name="Custom 1">
      <a:dk1>
        <a:srgbClr val="000000"/>
      </a:dk1>
      <a:lt1>
        <a:srgbClr val="FFFFFF"/>
      </a:lt1>
      <a:dk2>
        <a:srgbClr val="FC5E5B"/>
      </a:dk2>
      <a:lt2>
        <a:srgbClr val="E6E6E6"/>
      </a:lt2>
      <a:accent1>
        <a:srgbClr val="FF7900"/>
      </a:accent1>
      <a:accent2>
        <a:srgbClr val="5D5F67"/>
      </a:accent2>
      <a:accent3>
        <a:srgbClr val="C1007F"/>
      </a:accent3>
      <a:accent4>
        <a:srgbClr val="A0E000"/>
      </a:accent4>
      <a:accent5>
        <a:srgbClr val="2AC9FF"/>
      </a:accent5>
      <a:accent6>
        <a:srgbClr val="002646"/>
      </a:accent6>
      <a:hlink>
        <a:srgbClr val="1979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New meta">
  <a:themeElements>
    <a:clrScheme name="Custom 1">
      <a:dk1>
        <a:srgbClr val="000000"/>
      </a:dk1>
      <a:lt1>
        <a:srgbClr val="FFFFFF"/>
      </a:lt1>
      <a:dk2>
        <a:srgbClr val="FC5E5B"/>
      </a:dk2>
      <a:lt2>
        <a:srgbClr val="E6E6E6"/>
      </a:lt2>
      <a:accent1>
        <a:srgbClr val="FF7900"/>
      </a:accent1>
      <a:accent2>
        <a:srgbClr val="5D5F67"/>
      </a:accent2>
      <a:accent3>
        <a:srgbClr val="C1007F"/>
      </a:accent3>
      <a:accent4>
        <a:srgbClr val="A0E000"/>
      </a:accent4>
      <a:accent5>
        <a:srgbClr val="2AC9FF"/>
      </a:accent5>
      <a:accent6>
        <a:srgbClr val="002646"/>
      </a:accent6>
      <a:hlink>
        <a:srgbClr val="1979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 xmlns:r="http://schemas.openxmlformats.org/officeDocument/2006/relationships">
  <a:clrScheme name="Custom 1">
    <a:dk1>
      <a:srgbClr val="000000"/>
    </a:dk1>
    <a:lt1>
      <a:srgbClr val="FFFFFF"/>
    </a:lt1>
    <a:dk2>
      <a:srgbClr val="FC5E5B"/>
    </a:dk2>
    <a:lt2>
      <a:srgbClr val="E6E6E6"/>
    </a:lt2>
    <a:accent1>
      <a:srgbClr val="FF7900"/>
    </a:accent1>
    <a:accent2>
      <a:srgbClr val="5D5F67"/>
    </a:accent2>
    <a:accent3>
      <a:srgbClr val="C1007F"/>
    </a:accent3>
    <a:accent4>
      <a:srgbClr val="A0E000"/>
    </a:accent4>
    <a:accent5>
      <a:srgbClr val="2AC9FF"/>
    </a:accent5>
    <a:accent6>
      <a:srgbClr val="002646"/>
    </a:accent6>
    <a:hlink>
      <a:srgbClr val="1979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 xmlns:r="http://schemas.openxmlformats.org/officeDocument/2006/relationships">
  <a:clrScheme name="Custom 1">
    <a:dk1>
      <a:srgbClr val="000000"/>
    </a:dk1>
    <a:lt1>
      <a:srgbClr val="FFFFFF"/>
    </a:lt1>
    <a:dk2>
      <a:srgbClr val="FC5E5B"/>
    </a:dk2>
    <a:lt2>
      <a:srgbClr val="E6E6E6"/>
    </a:lt2>
    <a:accent1>
      <a:srgbClr val="FF7900"/>
    </a:accent1>
    <a:accent2>
      <a:srgbClr val="5D5F67"/>
    </a:accent2>
    <a:accent3>
      <a:srgbClr val="C1007F"/>
    </a:accent3>
    <a:accent4>
      <a:srgbClr val="A0E000"/>
    </a:accent4>
    <a:accent5>
      <a:srgbClr val="2AC9FF"/>
    </a:accent5>
    <a:accent6>
      <a:srgbClr val="002646"/>
    </a:accent6>
    <a:hlink>
      <a:srgbClr val="1979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 xmlns:r="http://schemas.openxmlformats.org/officeDocument/2006/relationships">
  <a:clrScheme name="Custom 1">
    <a:dk1>
      <a:srgbClr val="000000"/>
    </a:dk1>
    <a:lt1>
      <a:srgbClr val="FFFFFF"/>
    </a:lt1>
    <a:dk2>
      <a:srgbClr val="FC5E5B"/>
    </a:dk2>
    <a:lt2>
      <a:srgbClr val="E6E6E6"/>
    </a:lt2>
    <a:accent1>
      <a:srgbClr val="FF7900"/>
    </a:accent1>
    <a:accent2>
      <a:srgbClr val="5D5F67"/>
    </a:accent2>
    <a:accent3>
      <a:srgbClr val="C1007F"/>
    </a:accent3>
    <a:accent4>
      <a:srgbClr val="A0E000"/>
    </a:accent4>
    <a:accent5>
      <a:srgbClr val="2AC9FF"/>
    </a:accent5>
    <a:accent6>
      <a:srgbClr val="002646"/>
    </a:accent6>
    <a:hlink>
      <a:srgbClr val="1979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 xmlns:r="http://schemas.openxmlformats.org/officeDocument/2006/relationships">
  <a:clrScheme name="Custom 1">
    <a:dk1>
      <a:srgbClr val="000000"/>
    </a:dk1>
    <a:lt1>
      <a:srgbClr val="FFFFFF"/>
    </a:lt1>
    <a:dk2>
      <a:srgbClr val="FC5E5B"/>
    </a:dk2>
    <a:lt2>
      <a:srgbClr val="E6E6E6"/>
    </a:lt2>
    <a:accent1>
      <a:srgbClr val="FF7900"/>
    </a:accent1>
    <a:accent2>
      <a:srgbClr val="5D5F67"/>
    </a:accent2>
    <a:accent3>
      <a:srgbClr val="C1007F"/>
    </a:accent3>
    <a:accent4>
      <a:srgbClr val="A0E000"/>
    </a:accent4>
    <a:accent5>
      <a:srgbClr val="2AC9FF"/>
    </a:accent5>
    <a:accent6>
      <a:srgbClr val="002646"/>
    </a:accent6>
    <a:hlink>
      <a:srgbClr val="1979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 xmlns:r="http://schemas.openxmlformats.org/officeDocument/2006/relationships">
  <a:clrScheme name="Custom 1">
    <a:dk1>
      <a:srgbClr val="000000"/>
    </a:dk1>
    <a:lt1>
      <a:srgbClr val="FFFFFF"/>
    </a:lt1>
    <a:dk2>
      <a:srgbClr val="FC5E5B"/>
    </a:dk2>
    <a:lt2>
      <a:srgbClr val="E6E6E6"/>
    </a:lt2>
    <a:accent1>
      <a:srgbClr val="FF7900"/>
    </a:accent1>
    <a:accent2>
      <a:srgbClr val="5D5F67"/>
    </a:accent2>
    <a:accent3>
      <a:srgbClr val="C1007F"/>
    </a:accent3>
    <a:accent4>
      <a:srgbClr val="A0E000"/>
    </a:accent4>
    <a:accent5>
      <a:srgbClr val="2AC9FF"/>
    </a:accent5>
    <a:accent6>
      <a:srgbClr val="002646"/>
    </a:accent6>
    <a:hlink>
      <a:srgbClr val="1979FF"/>
    </a:hlink>
    <a:folHlink>
      <a:srgbClr val="800080"/>
    </a:folHlink>
  </a:clrScheme>
</a:themeOverrid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2019-02-27T16:00:44Z</dcterms:created>
  <dc:creator>Jo Carrington</dc:creator>
</cp:coreProperties>
</file>